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388" r:id="rId2"/>
    <p:sldId id="389" r:id="rId3"/>
    <p:sldId id="390" r:id="rId4"/>
    <p:sldId id="393" r:id="rId5"/>
    <p:sldId id="391" r:id="rId6"/>
    <p:sldId id="7324" r:id="rId7"/>
    <p:sldId id="7320" r:id="rId8"/>
    <p:sldId id="7325" r:id="rId9"/>
    <p:sldId id="7323" r:id="rId10"/>
    <p:sldId id="384" r:id="rId11"/>
    <p:sldId id="377" r:id="rId12"/>
    <p:sldId id="387" r:id="rId13"/>
    <p:sldId id="395" r:id="rId14"/>
    <p:sldId id="394" r:id="rId15"/>
    <p:sldId id="39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BC9DA97-5853-1D61-F9FD-F336B7A65A03}" name="Bengel, Emily" initials="BE" userId="S::Emily.Bengel@AlleghenyCounty.us::c4fd023e-c3a3-4e1e-8ced-35b0adfda1b6" providerId="AD"/>
  <p188:author id="{4F8D45A9-95A5-4065-AF39-8A356E18137E}" name="Bertonaschi, Susan" initials="BS" userId="S::susan.bertonaschi@alleghenycounty.us::525fbd96-590b-4479-b4fb-afa16390118f" providerId="AD"/>
  <p188:author id="{1162B8B2-8D08-C85E-B5F1-7EE954374099}" name="Bengel, Emily" initials="BE" userId="S::emily.bengel@alleghenycounty.us::c4fd023e-c3a3-4e1e-8ced-35b0adfda1b6" providerId="AD"/>
  <p188:author id="{57BC73FB-5A87-ED8C-E982-344B633EF369}" name="Malen, Amy" initials="MA" userId="S::amy.malen@alleghenycounty.us::35273bd6-929e-4345-b1e4-cca53d3f9ad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alen, Amy" initials="MA" lastIdx="1" clrIdx="0">
    <p:extLst>
      <p:ext uri="{19B8F6BF-5375-455C-9EA6-DF929625EA0E}">
        <p15:presenceInfo xmlns:p15="http://schemas.microsoft.com/office/powerpoint/2012/main" userId="S::amy.malen@alleghenycounty.us::35273bd6-929e-4345-b1e4-cca53d3f9ada" providerId="AD"/>
      </p:ext>
    </p:extLst>
  </p:cmAuthor>
  <p:cmAuthor id="2" name="Caroline Sabin" initials="CS" lastIdx="4" clrIdx="1">
    <p:extLst>
      <p:ext uri="{19B8F6BF-5375-455C-9EA6-DF929625EA0E}">
        <p15:presenceInfo xmlns:p15="http://schemas.microsoft.com/office/powerpoint/2012/main" userId="S::Caroline.Sabin@AlleghenyCounty.US::6993d57b-8ec7-4533-8380-79a1dd66bf29" providerId="AD"/>
      </p:ext>
    </p:extLst>
  </p:cmAuthor>
  <p:cmAuthor id="3" name="Bengel, Emily" initials="BE" lastIdx="8" clrIdx="2">
    <p:extLst>
      <p:ext uri="{19B8F6BF-5375-455C-9EA6-DF929625EA0E}">
        <p15:presenceInfo xmlns:p15="http://schemas.microsoft.com/office/powerpoint/2012/main" userId="S::emily.bengel@alleghenycounty.us::c4fd023e-c3a3-4e1e-8ced-35b0adfda1b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4171C8-87B6-4538-BF03-85A465F57406}" v="1111" dt="2022-07-14T19:37:41.5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4" autoAdjust="0"/>
    <p:restoredTop sz="94660"/>
  </p:normalViewPr>
  <p:slideViewPr>
    <p:cSldViewPr snapToGrid="0">
      <p:cViewPr varScale="1">
        <p:scale>
          <a:sx n="87" d="100"/>
          <a:sy n="87" d="100"/>
        </p:scale>
        <p:origin x="60" y="6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gel, Emily" userId="c4fd023e-c3a3-4e1e-8ced-35b0adfda1b6" providerId="ADAL" clId="{674171C8-87B6-4538-BF03-85A465F57406}"/>
    <pc:docChg chg="undo custSel addSld delSld modSld sldOrd">
      <pc:chgData name="Bengel, Emily" userId="c4fd023e-c3a3-4e1e-8ced-35b0adfda1b6" providerId="ADAL" clId="{674171C8-87B6-4538-BF03-85A465F57406}" dt="2022-07-20T13:03:09.108" v="9945"/>
      <pc:docMkLst>
        <pc:docMk/>
      </pc:docMkLst>
      <pc:sldChg chg="addSp delSp modSp add mod delCm modCm">
        <pc:chgData name="Bengel, Emily" userId="c4fd023e-c3a3-4e1e-8ced-35b0adfda1b6" providerId="ADAL" clId="{674171C8-87B6-4538-BF03-85A465F57406}" dt="2022-07-15T12:33:29.192" v="9884" actId="20577"/>
        <pc:sldMkLst>
          <pc:docMk/>
          <pc:sldMk cId="3839014676" sldId="377"/>
        </pc:sldMkLst>
        <pc:spChg chg="del">
          <ac:chgData name="Bengel, Emily" userId="c4fd023e-c3a3-4e1e-8ced-35b0adfda1b6" providerId="ADAL" clId="{674171C8-87B6-4538-BF03-85A465F57406}" dt="2022-06-29T18:32:58.357" v="433" actId="478"/>
          <ac:spMkLst>
            <pc:docMk/>
            <pc:sldMk cId="3839014676" sldId="377"/>
            <ac:spMk id="2" creationId="{F8066F40-40C1-4CD9-A8A3-5F5AD108EA40}"/>
          </ac:spMkLst>
        </pc:spChg>
        <pc:spChg chg="mod">
          <ac:chgData name="Bengel, Emily" userId="c4fd023e-c3a3-4e1e-8ced-35b0adfda1b6" providerId="ADAL" clId="{674171C8-87B6-4538-BF03-85A465F57406}" dt="2022-07-15T12:33:26.215" v="9883" actId="20577"/>
          <ac:spMkLst>
            <pc:docMk/>
            <pc:sldMk cId="3839014676" sldId="377"/>
            <ac:spMk id="3" creationId="{76A6B53B-151B-47B2-A911-48E58F3C84ED}"/>
          </ac:spMkLst>
        </pc:spChg>
        <pc:spChg chg="mod">
          <ac:chgData name="Bengel, Emily" userId="c4fd023e-c3a3-4e1e-8ced-35b0adfda1b6" providerId="ADAL" clId="{674171C8-87B6-4538-BF03-85A465F57406}" dt="2022-07-13T19:33:27.887" v="8315" actId="207"/>
          <ac:spMkLst>
            <pc:docMk/>
            <pc:sldMk cId="3839014676" sldId="377"/>
            <ac:spMk id="4" creationId="{BF557BF6-2D77-4DC9-9A2D-B6F705A3D5C5}"/>
          </ac:spMkLst>
        </pc:spChg>
        <pc:spChg chg="del">
          <ac:chgData name="Bengel, Emily" userId="c4fd023e-c3a3-4e1e-8ced-35b0adfda1b6" providerId="ADAL" clId="{674171C8-87B6-4538-BF03-85A465F57406}" dt="2022-06-29T18:33:02.668" v="435" actId="478"/>
          <ac:spMkLst>
            <pc:docMk/>
            <pc:sldMk cId="3839014676" sldId="377"/>
            <ac:spMk id="5" creationId="{7244CE90-3FA4-481E-AEEE-0A5847E58500}"/>
          </ac:spMkLst>
        </pc:spChg>
        <pc:spChg chg="add del mod">
          <ac:chgData name="Bengel, Emily" userId="c4fd023e-c3a3-4e1e-8ced-35b0adfda1b6" providerId="ADAL" clId="{674171C8-87B6-4538-BF03-85A465F57406}" dt="2022-06-29T18:33:00.136" v="434" actId="478"/>
          <ac:spMkLst>
            <pc:docMk/>
            <pc:sldMk cId="3839014676" sldId="377"/>
            <ac:spMk id="7" creationId="{A33EC121-AFB4-E7E6-71DE-38C37D4258D6}"/>
          </ac:spMkLst>
        </pc:spChg>
        <pc:spChg chg="mod">
          <ac:chgData name="Bengel, Emily" userId="c4fd023e-c3a3-4e1e-8ced-35b0adfda1b6" providerId="ADAL" clId="{674171C8-87B6-4538-BF03-85A465F57406}" dt="2022-07-15T12:33:29.192" v="9884" actId="20577"/>
          <ac:spMkLst>
            <pc:docMk/>
            <pc:sldMk cId="3839014676" sldId="377"/>
            <ac:spMk id="8" creationId="{0C1CDC77-6ACB-4814-B66D-D98480C558A8}"/>
          </ac:spMkLst>
        </pc:spChg>
        <pc:spChg chg="mod">
          <ac:chgData name="Bengel, Emily" userId="c4fd023e-c3a3-4e1e-8ced-35b0adfda1b6" providerId="ADAL" clId="{674171C8-87B6-4538-BF03-85A465F57406}" dt="2022-07-06T13:55:59.346" v="5504" actId="20577"/>
          <ac:spMkLst>
            <pc:docMk/>
            <pc:sldMk cId="3839014676" sldId="377"/>
            <ac:spMk id="9" creationId="{AFB8ACF3-DF20-4F57-88BD-5B78710DD18B}"/>
          </ac:spMkLst>
        </pc:spChg>
        <pc:spChg chg="mod">
          <ac:chgData name="Bengel, Emily" userId="c4fd023e-c3a3-4e1e-8ced-35b0adfda1b6" providerId="ADAL" clId="{674171C8-87B6-4538-BF03-85A465F57406}" dt="2022-07-13T19:33:38.311" v="8316" actId="207"/>
          <ac:spMkLst>
            <pc:docMk/>
            <pc:sldMk cId="3839014676" sldId="377"/>
            <ac:spMk id="10" creationId="{480D4B26-CC52-462E-BC32-DE96F53D2D43}"/>
          </ac:spMkLst>
        </pc:spChg>
        <pc:spChg chg="mod">
          <ac:chgData name="Bengel, Emily" userId="c4fd023e-c3a3-4e1e-8ced-35b0adfda1b6" providerId="ADAL" clId="{674171C8-87B6-4538-BF03-85A465F57406}" dt="2022-07-13T19:33:45.406" v="8317" actId="207"/>
          <ac:spMkLst>
            <pc:docMk/>
            <pc:sldMk cId="3839014676" sldId="377"/>
            <ac:spMk id="12" creationId="{53C7A47E-7024-4C6A-972B-4616F5D79880}"/>
          </ac:spMkLst>
        </pc:spChg>
        <pc:spChg chg="add del mod">
          <ac:chgData name="Bengel, Emily" userId="c4fd023e-c3a3-4e1e-8ced-35b0adfda1b6" providerId="ADAL" clId="{674171C8-87B6-4538-BF03-85A465F57406}" dt="2022-06-29T18:33:15.196" v="437" actId="478"/>
          <ac:spMkLst>
            <pc:docMk/>
            <pc:sldMk cId="3839014676" sldId="377"/>
            <ac:spMk id="13" creationId="{A2359BF7-FD99-DFF3-83EF-AEA15E497963}"/>
          </ac:spMkLst>
        </pc:spChg>
        <pc:cxnChg chg="mod">
          <ac:chgData name="Bengel, Emily" userId="c4fd023e-c3a3-4e1e-8ced-35b0adfda1b6" providerId="ADAL" clId="{674171C8-87B6-4538-BF03-85A465F57406}" dt="2022-06-29T18:34:40.990" v="583" actId="14100"/>
          <ac:cxnSpMkLst>
            <pc:docMk/>
            <pc:sldMk cId="3839014676" sldId="377"/>
            <ac:cxnSpMk id="14" creationId="{2F26C5C0-5D60-4BFE-800B-71043A832B7E}"/>
          </ac:cxnSpMkLst>
        </pc:cxnChg>
        <pc:cxnChg chg="mod">
          <ac:chgData name="Bengel, Emily" userId="c4fd023e-c3a3-4e1e-8ced-35b0adfda1b6" providerId="ADAL" clId="{674171C8-87B6-4538-BF03-85A465F57406}" dt="2022-06-29T18:34:33.791" v="582" actId="14100"/>
          <ac:cxnSpMkLst>
            <pc:docMk/>
            <pc:sldMk cId="3839014676" sldId="377"/>
            <ac:cxnSpMk id="15" creationId="{46214C26-6FC2-4FCA-8586-5A9A4206AAFA}"/>
          </ac:cxnSpMkLst>
        </pc:cxnChg>
      </pc:sldChg>
      <pc:sldChg chg="del">
        <pc:chgData name="Bengel, Emily" userId="c4fd023e-c3a3-4e1e-8ced-35b0adfda1b6" providerId="ADAL" clId="{674171C8-87B6-4538-BF03-85A465F57406}" dt="2022-06-30T18:19:03.107" v="1811" actId="2696"/>
        <pc:sldMkLst>
          <pc:docMk/>
          <pc:sldMk cId="1905442495" sldId="383"/>
        </pc:sldMkLst>
      </pc:sldChg>
      <pc:sldChg chg="addSp delSp modSp mod ord">
        <pc:chgData name="Bengel, Emily" userId="c4fd023e-c3a3-4e1e-8ced-35b0adfda1b6" providerId="ADAL" clId="{674171C8-87B6-4538-BF03-85A465F57406}" dt="2022-07-15T12:27:30.902" v="9882" actId="14100"/>
        <pc:sldMkLst>
          <pc:docMk/>
          <pc:sldMk cId="10724444" sldId="384"/>
        </pc:sldMkLst>
        <pc:spChg chg="mod">
          <ac:chgData name="Bengel, Emily" userId="c4fd023e-c3a3-4e1e-8ced-35b0adfda1b6" providerId="ADAL" clId="{674171C8-87B6-4538-BF03-85A465F57406}" dt="2022-07-14T19:02:54.224" v="9580" actId="20577"/>
          <ac:spMkLst>
            <pc:docMk/>
            <pc:sldMk cId="10724444" sldId="384"/>
            <ac:spMk id="3" creationId="{AC883504-71DB-1446-C649-1D9BD6639BEE}"/>
          </ac:spMkLst>
        </pc:spChg>
        <pc:spChg chg="mod">
          <ac:chgData name="Bengel, Emily" userId="c4fd023e-c3a3-4e1e-8ced-35b0adfda1b6" providerId="ADAL" clId="{674171C8-87B6-4538-BF03-85A465F57406}" dt="2022-07-15T12:22:02.396" v="9856" actId="20577"/>
          <ac:spMkLst>
            <pc:docMk/>
            <pc:sldMk cId="10724444" sldId="384"/>
            <ac:spMk id="4" creationId="{56364104-0CD3-DA37-D625-EC3C43E272BF}"/>
          </ac:spMkLst>
        </pc:spChg>
        <pc:spChg chg="mod">
          <ac:chgData name="Bengel, Emily" userId="c4fd023e-c3a3-4e1e-8ced-35b0adfda1b6" providerId="ADAL" clId="{674171C8-87B6-4538-BF03-85A465F57406}" dt="2022-07-14T18:50:16.169" v="9316" actId="404"/>
          <ac:spMkLst>
            <pc:docMk/>
            <pc:sldMk cId="10724444" sldId="384"/>
            <ac:spMk id="5" creationId="{C1167AC5-9787-2C74-335B-E82C9ED1F66E}"/>
          </ac:spMkLst>
        </pc:spChg>
        <pc:spChg chg="add del">
          <ac:chgData name="Bengel, Emily" userId="c4fd023e-c3a3-4e1e-8ced-35b0adfda1b6" providerId="ADAL" clId="{674171C8-87B6-4538-BF03-85A465F57406}" dt="2022-06-29T17:30:54.688" v="7" actId="478"/>
          <ac:spMkLst>
            <pc:docMk/>
            <pc:sldMk cId="10724444" sldId="384"/>
            <ac:spMk id="7" creationId="{1702967B-D5FD-6CF9-E84D-3DAB5329F862}"/>
          </ac:spMkLst>
        </pc:spChg>
        <pc:spChg chg="add del">
          <ac:chgData name="Bengel, Emily" userId="c4fd023e-c3a3-4e1e-8ced-35b0adfda1b6" providerId="ADAL" clId="{674171C8-87B6-4538-BF03-85A465F57406}" dt="2022-06-29T17:31:03.197" v="9" actId="478"/>
          <ac:spMkLst>
            <pc:docMk/>
            <pc:sldMk cId="10724444" sldId="384"/>
            <ac:spMk id="9" creationId="{DEF6EF9C-2D59-157E-8231-92E4E409FDD6}"/>
          </ac:spMkLst>
        </pc:spChg>
        <pc:spChg chg="add mod">
          <ac:chgData name="Bengel, Emily" userId="c4fd023e-c3a3-4e1e-8ced-35b0adfda1b6" providerId="ADAL" clId="{674171C8-87B6-4538-BF03-85A465F57406}" dt="2022-07-13T19:37:48.874" v="8395" actId="20577"/>
          <ac:spMkLst>
            <pc:docMk/>
            <pc:sldMk cId="10724444" sldId="384"/>
            <ac:spMk id="13" creationId="{996D6E02-DDBD-E73C-AC92-8AF7F2C8518A}"/>
          </ac:spMkLst>
        </pc:spChg>
        <pc:spChg chg="add mod">
          <ac:chgData name="Bengel, Emily" userId="c4fd023e-c3a3-4e1e-8ced-35b0adfda1b6" providerId="ADAL" clId="{674171C8-87B6-4538-BF03-85A465F57406}" dt="2022-07-13T19:32:41.110" v="8313" actId="208"/>
          <ac:spMkLst>
            <pc:docMk/>
            <pc:sldMk cId="10724444" sldId="384"/>
            <ac:spMk id="14" creationId="{42C61481-714D-9323-15B6-7925A9D14577}"/>
          </ac:spMkLst>
        </pc:spChg>
        <pc:spChg chg="add mod">
          <ac:chgData name="Bengel, Emily" userId="c4fd023e-c3a3-4e1e-8ced-35b0adfda1b6" providerId="ADAL" clId="{674171C8-87B6-4538-BF03-85A465F57406}" dt="2022-07-13T19:32:40.653" v="8312" actId="208"/>
          <ac:spMkLst>
            <pc:docMk/>
            <pc:sldMk cId="10724444" sldId="384"/>
            <ac:spMk id="15" creationId="{59D7F606-A5FC-9912-9DC5-E12F01FD5A0C}"/>
          </ac:spMkLst>
        </pc:spChg>
        <pc:spChg chg="add del mod">
          <ac:chgData name="Bengel, Emily" userId="c4fd023e-c3a3-4e1e-8ced-35b0adfda1b6" providerId="ADAL" clId="{674171C8-87B6-4538-BF03-85A465F57406}" dt="2022-06-29T17:33:19.097" v="108" actId="478"/>
          <ac:spMkLst>
            <pc:docMk/>
            <pc:sldMk cId="10724444" sldId="384"/>
            <ac:spMk id="16" creationId="{64A98E2D-E7DB-F07A-2ADF-9F177A3B4B2C}"/>
          </ac:spMkLst>
        </pc:spChg>
        <pc:spChg chg="add mod">
          <ac:chgData name="Bengel, Emily" userId="c4fd023e-c3a3-4e1e-8ced-35b0adfda1b6" providerId="ADAL" clId="{674171C8-87B6-4538-BF03-85A465F57406}" dt="2022-07-05T12:40:09.717" v="4851" actId="207"/>
          <ac:spMkLst>
            <pc:docMk/>
            <pc:sldMk cId="10724444" sldId="384"/>
            <ac:spMk id="17" creationId="{FDC5CC85-BA7C-3454-7BAF-E2BD028830D8}"/>
          </ac:spMkLst>
        </pc:spChg>
        <pc:spChg chg="add mod">
          <ac:chgData name="Bengel, Emily" userId="c4fd023e-c3a3-4e1e-8ced-35b0adfda1b6" providerId="ADAL" clId="{674171C8-87B6-4538-BF03-85A465F57406}" dt="2022-06-29T18:25:44.199" v="238" actId="1076"/>
          <ac:spMkLst>
            <pc:docMk/>
            <pc:sldMk cId="10724444" sldId="384"/>
            <ac:spMk id="18" creationId="{CE656312-1EA8-C231-02CB-83EF87AC7DCA}"/>
          </ac:spMkLst>
        </pc:spChg>
        <pc:spChg chg="add mod">
          <ac:chgData name="Bengel, Emily" userId="c4fd023e-c3a3-4e1e-8ced-35b0adfda1b6" providerId="ADAL" clId="{674171C8-87B6-4538-BF03-85A465F57406}" dt="2022-07-13T19:31:56.270" v="8305" actId="13822"/>
          <ac:spMkLst>
            <pc:docMk/>
            <pc:sldMk cId="10724444" sldId="384"/>
            <ac:spMk id="26" creationId="{FED39566-3EE0-3DBC-8703-7B1265D463F4}"/>
          </ac:spMkLst>
        </pc:spChg>
        <pc:spChg chg="add mod">
          <ac:chgData name="Bengel, Emily" userId="c4fd023e-c3a3-4e1e-8ced-35b0adfda1b6" providerId="ADAL" clId="{674171C8-87B6-4538-BF03-85A465F57406}" dt="2022-07-15T12:27:30.902" v="9882" actId="14100"/>
          <ac:spMkLst>
            <pc:docMk/>
            <pc:sldMk cId="10724444" sldId="384"/>
            <ac:spMk id="27" creationId="{1C24B688-C008-30E9-15B8-BF910D5651C7}"/>
          </ac:spMkLst>
        </pc:spChg>
        <pc:spChg chg="add mod">
          <ac:chgData name="Bengel, Emily" userId="c4fd023e-c3a3-4e1e-8ced-35b0adfda1b6" providerId="ADAL" clId="{674171C8-87B6-4538-BF03-85A465F57406}" dt="2022-06-29T18:25:48.774" v="239" actId="1076"/>
          <ac:spMkLst>
            <pc:docMk/>
            <pc:sldMk cId="10724444" sldId="384"/>
            <ac:spMk id="28" creationId="{798CC770-C334-6725-3EF6-8BF7FAE03D77}"/>
          </ac:spMkLst>
        </pc:spChg>
        <pc:spChg chg="add mod">
          <ac:chgData name="Bengel, Emily" userId="c4fd023e-c3a3-4e1e-8ced-35b0adfda1b6" providerId="ADAL" clId="{674171C8-87B6-4538-BF03-85A465F57406}" dt="2022-06-29T18:25:57.762" v="255" actId="20577"/>
          <ac:spMkLst>
            <pc:docMk/>
            <pc:sldMk cId="10724444" sldId="384"/>
            <ac:spMk id="29" creationId="{5A5F8C05-FDEE-0824-689F-AAD65ECADA58}"/>
          </ac:spMkLst>
        </pc:spChg>
        <pc:cxnChg chg="add mod">
          <ac:chgData name="Bengel, Emily" userId="c4fd023e-c3a3-4e1e-8ced-35b0adfda1b6" providerId="ADAL" clId="{674171C8-87B6-4538-BF03-85A465F57406}" dt="2022-07-13T19:32:25.592" v="8308" actId="208"/>
          <ac:cxnSpMkLst>
            <pc:docMk/>
            <pc:sldMk cId="10724444" sldId="384"/>
            <ac:cxnSpMk id="10" creationId="{9F007EA0-6A69-D750-F218-0094A622E706}"/>
          </ac:cxnSpMkLst>
        </pc:cxnChg>
        <pc:cxnChg chg="add mod">
          <ac:chgData name="Bengel, Emily" userId="c4fd023e-c3a3-4e1e-8ced-35b0adfda1b6" providerId="ADAL" clId="{674171C8-87B6-4538-BF03-85A465F57406}" dt="2022-07-05T12:40:56.685" v="4856" actId="1076"/>
          <ac:cxnSpMkLst>
            <pc:docMk/>
            <pc:sldMk cId="10724444" sldId="384"/>
            <ac:cxnSpMk id="20" creationId="{160E21CE-A490-7E36-1CD0-1FB60E76584F}"/>
          </ac:cxnSpMkLst>
        </pc:cxnChg>
        <pc:cxnChg chg="add mod">
          <ac:chgData name="Bengel, Emily" userId="c4fd023e-c3a3-4e1e-8ced-35b0adfda1b6" providerId="ADAL" clId="{674171C8-87B6-4538-BF03-85A465F57406}" dt="2022-07-13T17:41:14.077" v="7708" actId="1076"/>
          <ac:cxnSpMkLst>
            <pc:docMk/>
            <pc:sldMk cId="10724444" sldId="384"/>
            <ac:cxnSpMk id="23" creationId="{32ED0AB2-A123-42E0-53DD-3F8218E6EE9F}"/>
          </ac:cxnSpMkLst>
        </pc:cxnChg>
        <pc:cxnChg chg="add mod">
          <ac:chgData name="Bengel, Emily" userId="c4fd023e-c3a3-4e1e-8ced-35b0adfda1b6" providerId="ADAL" clId="{674171C8-87B6-4538-BF03-85A465F57406}" dt="2022-07-13T17:41:11.400" v="7707" actId="1076"/>
          <ac:cxnSpMkLst>
            <pc:docMk/>
            <pc:sldMk cId="10724444" sldId="384"/>
            <ac:cxnSpMk id="25" creationId="{241D51D6-F9FC-BD13-B4BE-C805DE6307EC}"/>
          </ac:cxnSpMkLst>
        </pc:cxnChg>
      </pc:sldChg>
      <pc:sldChg chg="addSp delSp modSp add del mod delCm">
        <pc:chgData name="Bengel, Emily" userId="c4fd023e-c3a3-4e1e-8ced-35b0adfda1b6" providerId="ADAL" clId="{674171C8-87B6-4538-BF03-85A465F57406}" dt="2022-07-14T15:46:55.089" v="8397" actId="2696"/>
        <pc:sldMkLst>
          <pc:docMk/>
          <pc:sldMk cId="1837074264" sldId="385"/>
        </pc:sldMkLst>
        <pc:spChg chg="del">
          <ac:chgData name="Bengel, Emily" userId="c4fd023e-c3a3-4e1e-8ced-35b0adfda1b6" providerId="ADAL" clId="{674171C8-87B6-4538-BF03-85A465F57406}" dt="2022-06-29T18:48:58.039" v="585" actId="478"/>
          <ac:spMkLst>
            <pc:docMk/>
            <pc:sldMk cId="1837074264" sldId="385"/>
            <ac:spMk id="2" creationId="{F8066F40-40C1-4CD9-A8A3-5F5AD108EA40}"/>
          </ac:spMkLst>
        </pc:spChg>
        <pc:spChg chg="add del mod">
          <ac:chgData name="Bengel, Emily" userId="c4fd023e-c3a3-4e1e-8ced-35b0adfda1b6" providerId="ADAL" clId="{674171C8-87B6-4538-BF03-85A465F57406}" dt="2022-06-29T18:49:01.778" v="586" actId="478"/>
          <ac:spMkLst>
            <pc:docMk/>
            <pc:sldMk cId="1837074264" sldId="385"/>
            <ac:spMk id="4" creationId="{1B04A663-A4B4-470F-DD8A-70FA33CD60A0}"/>
          </ac:spMkLst>
        </pc:spChg>
        <pc:spChg chg="mod">
          <ac:chgData name="Bengel, Emily" userId="c4fd023e-c3a3-4e1e-8ced-35b0adfda1b6" providerId="ADAL" clId="{674171C8-87B6-4538-BF03-85A465F57406}" dt="2022-07-13T17:48:41.161" v="7865" actId="20577"/>
          <ac:spMkLst>
            <pc:docMk/>
            <pc:sldMk cId="1837074264" sldId="385"/>
            <ac:spMk id="5" creationId="{7244CE90-3FA4-481E-AEEE-0A5847E58500}"/>
          </ac:spMkLst>
        </pc:spChg>
      </pc:sldChg>
      <pc:sldChg chg="addSp delSp modSp new del mod">
        <pc:chgData name="Bengel, Emily" userId="c4fd023e-c3a3-4e1e-8ced-35b0adfda1b6" providerId="ADAL" clId="{674171C8-87B6-4538-BF03-85A465F57406}" dt="2022-06-30T18:41:11.956" v="1853" actId="2696"/>
        <pc:sldMkLst>
          <pc:docMk/>
          <pc:sldMk cId="936236220" sldId="386"/>
        </pc:sldMkLst>
        <pc:spChg chg="mod">
          <ac:chgData name="Bengel, Emily" userId="c4fd023e-c3a3-4e1e-8ced-35b0adfda1b6" providerId="ADAL" clId="{674171C8-87B6-4538-BF03-85A465F57406}" dt="2022-06-30T18:39:02.067" v="1827" actId="20577"/>
          <ac:spMkLst>
            <pc:docMk/>
            <pc:sldMk cId="936236220" sldId="386"/>
            <ac:spMk id="2" creationId="{38914C0B-E66B-E74F-1619-CA94A46E5847}"/>
          </ac:spMkLst>
        </pc:spChg>
        <pc:spChg chg="mod">
          <ac:chgData name="Bengel, Emily" userId="c4fd023e-c3a3-4e1e-8ced-35b0adfda1b6" providerId="ADAL" clId="{674171C8-87B6-4538-BF03-85A465F57406}" dt="2022-06-30T18:39:24.382" v="1834" actId="5793"/>
          <ac:spMkLst>
            <pc:docMk/>
            <pc:sldMk cId="936236220" sldId="386"/>
            <ac:spMk id="3" creationId="{B4C0A7D6-6DE7-F544-17DE-CA900BA5C146}"/>
          </ac:spMkLst>
        </pc:spChg>
        <pc:spChg chg="add del">
          <ac:chgData name="Bengel, Emily" userId="c4fd023e-c3a3-4e1e-8ced-35b0adfda1b6" providerId="ADAL" clId="{674171C8-87B6-4538-BF03-85A465F57406}" dt="2022-06-30T18:39:33.920" v="1836" actId="478"/>
          <ac:spMkLst>
            <pc:docMk/>
            <pc:sldMk cId="936236220" sldId="386"/>
            <ac:spMk id="5" creationId="{EF72EDBE-B9CC-F0B9-B33B-925FEE13E084}"/>
          </ac:spMkLst>
        </pc:spChg>
      </pc:sldChg>
      <pc:sldChg chg="addSp delSp modSp add mod delCm modCm">
        <pc:chgData name="Bengel, Emily" userId="c4fd023e-c3a3-4e1e-8ced-35b0adfda1b6" providerId="ADAL" clId="{674171C8-87B6-4538-BF03-85A465F57406}" dt="2022-07-15T12:35:55.851" v="9930" actId="20577"/>
        <pc:sldMkLst>
          <pc:docMk/>
          <pc:sldMk cId="3825500747" sldId="387"/>
        </pc:sldMkLst>
        <pc:spChg chg="mod">
          <ac:chgData name="Bengel, Emily" userId="c4fd023e-c3a3-4e1e-8ced-35b0adfda1b6" providerId="ADAL" clId="{674171C8-87B6-4538-BF03-85A465F57406}" dt="2022-07-14T19:37:41.555" v="9766" actId="20577"/>
          <ac:spMkLst>
            <pc:docMk/>
            <pc:sldMk cId="3825500747" sldId="387"/>
            <ac:spMk id="3" creationId="{76A6B53B-151B-47B2-A911-48E58F3C84ED}"/>
          </ac:spMkLst>
        </pc:spChg>
        <pc:spChg chg="mod">
          <ac:chgData name="Bengel, Emily" userId="c4fd023e-c3a3-4e1e-8ced-35b0adfda1b6" providerId="ADAL" clId="{674171C8-87B6-4538-BF03-85A465F57406}" dt="2022-07-13T19:34:19.061" v="8319" actId="207"/>
          <ac:spMkLst>
            <pc:docMk/>
            <pc:sldMk cId="3825500747" sldId="387"/>
            <ac:spMk id="4" creationId="{BF557BF6-2D77-4DC9-9A2D-B6F705A3D5C5}"/>
          </ac:spMkLst>
        </pc:spChg>
        <pc:spChg chg="del mod">
          <ac:chgData name="Bengel, Emily" userId="c4fd023e-c3a3-4e1e-8ced-35b0adfda1b6" providerId="ADAL" clId="{674171C8-87B6-4538-BF03-85A465F57406}" dt="2022-07-01T15:18:47.013" v="4628" actId="478"/>
          <ac:spMkLst>
            <pc:docMk/>
            <pc:sldMk cId="3825500747" sldId="387"/>
            <ac:spMk id="8" creationId="{0C1CDC77-6ACB-4814-B66D-D98480C558A8}"/>
          </ac:spMkLst>
        </pc:spChg>
        <pc:spChg chg="mod">
          <ac:chgData name="Bengel, Emily" userId="c4fd023e-c3a3-4e1e-8ced-35b0adfda1b6" providerId="ADAL" clId="{674171C8-87B6-4538-BF03-85A465F57406}" dt="2022-07-06T13:57:52.740" v="5505" actId="20577"/>
          <ac:spMkLst>
            <pc:docMk/>
            <pc:sldMk cId="3825500747" sldId="387"/>
            <ac:spMk id="9" creationId="{AFB8ACF3-DF20-4F57-88BD-5B78710DD18B}"/>
          </ac:spMkLst>
        </pc:spChg>
        <pc:spChg chg="mod">
          <ac:chgData name="Bengel, Emily" userId="c4fd023e-c3a3-4e1e-8ced-35b0adfda1b6" providerId="ADAL" clId="{674171C8-87B6-4538-BF03-85A465F57406}" dt="2022-07-13T19:34:37.725" v="8320" actId="207"/>
          <ac:spMkLst>
            <pc:docMk/>
            <pc:sldMk cId="3825500747" sldId="387"/>
            <ac:spMk id="10" creationId="{480D4B26-CC52-462E-BC32-DE96F53D2D43}"/>
          </ac:spMkLst>
        </pc:spChg>
        <pc:spChg chg="add mod">
          <ac:chgData name="Bengel, Emily" userId="c4fd023e-c3a3-4e1e-8ced-35b0adfda1b6" providerId="ADAL" clId="{674171C8-87B6-4538-BF03-85A465F57406}" dt="2022-07-06T14:00:35.028" v="5636" actId="1035"/>
          <ac:spMkLst>
            <pc:docMk/>
            <pc:sldMk cId="3825500747" sldId="387"/>
            <ac:spMk id="11" creationId="{E893D1B7-F5F3-740E-868A-45EC60A8B675}"/>
          </ac:spMkLst>
        </pc:spChg>
        <pc:spChg chg="mod">
          <ac:chgData name="Bengel, Emily" userId="c4fd023e-c3a3-4e1e-8ced-35b0adfda1b6" providerId="ADAL" clId="{674171C8-87B6-4538-BF03-85A465F57406}" dt="2022-07-13T19:34:03.851" v="8318" actId="207"/>
          <ac:spMkLst>
            <pc:docMk/>
            <pc:sldMk cId="3825500747" sldId="387"/>
            <ac:spMk id="12" creationId="{53C7A47E-7024-4C6A-972B-4616F5D79880}"/>
          </ac:spMkLst>
        </pc:spChg>
        <pc:spChg chg="add mod">
          <ac:chgData name="Bengel, Emily" userId="c4fd023e-c3a3-4e1e-8ced-35b0adfda1b6" providerId="ADAL" clId="{674171C8-87B6-4538-BF03-85A465F57406}" dt="2022-07-05T12:54:50.339" v="5325" actId="1076"/>
          <ac:spMkLst>
            <pc:docMk/>
            <pc:sldMk cId="3825500747" sldId="387"/>
            <ac:spMk id="13" creationId="{661AB52C-B6E3-4211-8CA5-6241613CC3DB}"/>
          </ac:spMkLst>
        </pc:spChg>
        <pc:spChg chg="add mod">
          <ac:chgData name="Bengel, Emily" userId="c4fd023e-c3a3-4e1e-8ced-35b0adfda1b6" providerId="ADAL" clId="{674171C8-87B6-4538-BF03-85A465F57406}" dt="2022-07-15T12:35:55.851" v="9930" actId="20577"/>
          <ac:spMkLst>
            <pc:docMk/>
            <pc:sldMk cId="3825500747" sldId="387"/>
            <ac:spMk id="16" creationId="{42D356BB-1454-E423-1142-C2CB8E8887BA}"/>
          </ac:spMkLst>
        </pc:spChg>
        <pc:cxnChg chg="del mod">
          <ac:chgData name="Bengel, Emily" userId="c4fd023e-c3a3-4e1e-8ced-35b0adfda1b6" providerId="ADAL" clId="{674171C8-87B6-4538-BF03-85A465F57406}" dt="2022-07-01T14:13:53.860" v="3563" actId="478"/>
          <ac:cxnSpMkLst>
            <pc:docMk/>
            <pc:sldMk cId="3825500747" sldId="387"/>
            <ac:cxnSpMk id="14" creationId="{2F26C5C0-5D60-4BFE-800B-71043A832B7E}"/>
          </ac:cxnSpMkLst>
        </pc:cxnChg>
        <pc:cxnChg chg="del mod">
          <ac:chgData name="Bengel, Emily" userId="c4fd023e-c3a3-4e1e-8ced-35b0adfda1b6" providerId="ADAL" clId="{674171C8-87B6-4538-BF03-85A465F57406}" dt="2022-07-01T14:13:55.752" v="3564" actId="478"/>
          <ac:cxnSpMkLst>
            <pc:docMk/>
            <pc:sldMk cId="3825500747" sldId="387"/>
            <ac:cxnSpMk id="15" creationId="{46214C26-6FC2-4FCA-8586-5A9A4206AAFA}"/>
          </ac:cxnSpMkLst>
        </pc:cxnChg>
      </pc:sldChg>
      <pc:sldChg chg="addSp delSp modSp new mod ord modClrScheme chgLayout">
        <pc:chgData name="Bengel, Emily" userId="c4fd023e-c3a3-4e1e-8ced-35b0adfda1b6" providerId="ADAL" clId="{674171C8-87B6-4538-BF03-85A465F57406}" dt="2022-07-13T19:17:24.446" v="8289" actId="478"/>
        <pc:sldMkLst>
          <pc:docMk/>
          <pc:sldMk cId="2163799941" sldId="388"/>
        </pc:sldMkLst>
        <pc:spChg chg="mod ord">
          <ac:chgData name="Bengel, Emily" userId="c4fd023e-c3a3-4e1e-8ced-35b0adfda1b6" providerId="ADAL" clId="{674171C8-87B6-4538-BF03-85A465F57406}" dt="2022-07-13T19:17:14.183" v="8287" actId="1076"/>
          <ac:spMkLst>
            <pc:docMk/>
            <pc:sldMk cId="2163799941" sldId="388"/>
            <ac:spMk id="2" creationId="{EC44E9AB-A241-18B5-45AA-4C24DE7E9133}"/>
          </ac:spMkLst>
        </pc:spChg>
        <pc:spChg chg="del mod ord">
          <ac:chgData name="Bengel, Emily" userId="c4fd023e-c3a3-4e1e-8ced-35b0adfda1b6" providerId="ADAL" clId="{674171C8-87B6-4538-BF03-85A465F57406}" dt="2022-07-13T19:17:24.446" v="8289" actId="478"/>
          <ac:spMkLst>
            <pc:docMk/>
            <pc:sldMk cId="2163799941" sldId="388"/>
            <ac:spMk id="3" creationId="{E3C34747-CB9D-B1C8-ECCD-FB14E945EB0D}"/>
          </ac:spMkLst>
        </pc:spChg>
        <pc:spChg chg="add mod ord">
          <ac:chgData name="Bengel, Emily" userId="c4fd023e-c3a3-4e1e-8ced-35b0adfda1b6" providerId="ADAL" clId="{674171C8-87B6-4538-BF03-85A465F57406}" dt="2022-07-13T19:17:08.813" v="8286" actId="207"/>
          <ac:spMkLst>
            <pc:docMk/>
            <pc:sldMk cId="2163799941" sldId="388"/>
            <ac:spMk id="5" creationId="{660016B9-24C3-C45C-72F7-107FD179C7A3}"/>
          </ac:spMkLst>
        </pc:spChg>
        <pc:picChg chg="add mod">
          <ac:chgData name="Bengel, Emily" userId="c4fd023e-c3a3-4e1e-8ced-35b0adfda1b6" providerId="ADAL" clId="{674171C8-87B6-4538-BF03-85A465F57406}" dt="2022-07-13T19:16:34.271" v="8259" actId="1076"/>
          <ac:picMkLst>
            <pc:docMk/>
            <pc:sldMk cId="2163799941" sldId="388"/>
            <ac:picMk id="4" creationId="{4568AE03-CCA3-8DB2-C9C4-76A304A4F1C7}"/>
          </ac:picMkLst>
        </pc:picChg>
      </pc:sldChg>
      <pc:sldChg chg="modSp new del mod">
        <pc:chgData name="Bengel, Emily" userId="c4fd023e-c3a3-4e1e-8ced-35b0adfda1b6" providerId="ADAL" clId="{674171C8-87B6-4538-BF03-85A465F57406}" dt="2022-07-01T15:21:00.932" v="4846" actId="2696"/>
        <pc:sldMkLst>
          <pc:docMk/>
          <pc:sldMk cId="2773129416" sldId="388"/>
        </pc:sldMkLst>
        <pc:spChg chg="mod">
          <ac:chgData name="Bengel, Emily" userId="c4fd023e-c3a3-4e1e-8ced-35b0adfda1b6" providerId="ADAL" clId="{674171C8-87B6-4538-BF03-85A465F57406}" dt="2022-06-30T19:33:29.444" v="2650" actId="20577"/>
          <ac:spMkLst>
            <pc:docMk/>
            <pc:sldMk cId="2773129416" sldId="388"/>
            <ac:spMk id="2" creationId="{5C172410-61C5-4BF1-3910-C5064F6C8052}"/>
          </ac:spMkLst>
        </pc:spChg>
        <pc:spChg chg="mod">
          <ac:chgData name="Bengel, Emily" userId="c4fd023e-c3a3-4e1e-8ced-35b0adfda1b6" providerId="ADAL" clId="{674171C8-87B6-4538-BF03-85A465F57406}" dt="2022-06-30T19:51:53.009" v="3531" actId="20577"/>
          <ac:spMkLst>
            <pc:docMk/>
            <pc:sldMk cId="2773129416" sldId="388"/>
            <ac:spMk id="3" creationId="{F5ABC9DB-860C-7B5F-1F8B-DC9C9C2CBC94}"/>
          </ac:spMkLst>
        </pc:spChg>
      </pc:sldChg>
      <pc:sldChg chg="modSp new mod">
        <pc:chgData name="Bengel, Emily" userId="c4fd023e-c3a3-4e1e-8ced-35b0adfda1b6" providerId="ADAL" clId="{674171C8-87B6-4538-BF03-85A465F57406}" dt="2022-07-15T11:59:22.932" v="9828" actId="115"/>
        <pc:sldMkLst>
          <pc:docMk/>
          <pc:sldMk cId="406511701" sldId="389"/>
        </pc:sldMkLst>
        <pc:spChg chg="mod">
          <ac:chgData name="Bengel, Emily" userId="c4fd023e-c3a3-4e1e-8ced-35b0adfda1b6" providerId="ADAL" clId="{674171C8-87B6-4538-BF03-85A465F57406}" dt="2022-07-13T19:15:31.588" v="8246"/>
          <ac:spMkLst>
            <pc:docMk/>
            <pc:sldMk cId="406511701" sldId="389"/>
            <ac:spMk id="2" creationId="{DABE03D5-74D6-5D24-71DA-5B2AA0405553}"/>
          </ac:spMkLst>
        </pc:spChg>
        <pc:spChg chg="mod">
          <ac:chgData name="Bengel, Emily" userId="c4fd023e-c3a3-4e1e-8ced-35b0adfda1b6" providerId="ADAL" clId="{674171C8-87B6-4538-BF03-85A465F57406}" dt="2022-07-15T11:59:22.932" v="9828" actId="115"/>
          <ac:spMkLst>
            <pc:docMk/>
            <pc:sldMk cId="406511701" sldId="389"/>
            <ac:spMk id="3" creationId="{CBD089D3-1265-83E7-EC46-6879F225FF61}"/>
          </ac:spMkLst>
        </pc:spChg>
      </pc:sldChg>
      <pc:sldChg chg="new del">
        <pc:chgData name="Bengel, Emily" userId="c4fd023e-c3a3-4e1e-8ced-35b0adfda1b6" providerId="ADAL" clId="{674171C8-87B6-4538-BF03-85A465F57406}" dt="2022-07-12T15:29:48.676" v="6217" actId="680"/>
        <pc:sldMkLst>
          <pc:docMk/>
          <pc:sldMk cId="818208278" sldId="389"/>
        </pc:sldMkLst>
      </pc:sldChg>
      <pc:sldChg chg="new del">
        <pc:chgData name="Bengel, Emily" userId="c4fd023e-c3a3-4e1e-8ced-35b0adfda1b6" providerId="ADAL" clId="{674171C8-87B6-4538-BF03-85A465F57406}" dt="2022-07-01T15:14:30.836" v="4096" actId="2696"/>
        <pc:sldMkLst>
          <pc:docMk/>
          <pc:sldMk cId="3844507309" sldId="389"/>
        </pc:sldMkLst>
      </pc:sldChg>
      <pc:sldChg chg="modSp new mod">
        <pc:chgData name="Bengel, Emily" userId="c4fd023e-c3a3-4e1e-8ced-35b0adfda1b6" providerId="ADAL" clId="{674171C8-87B6-4538-BF03-85A465F57406}" dt="2022-07-15T11:57:27.932" v="9803" actId="20577"/>
        <pc:sldMkLst>
          <pc:docMk/>
          <pc:sldMk cId="3772687110" sldId="390"/>
        </pc:sldMkLst>
        <pc:spChg chg="mod">
          <ac:chgData name="Bengel, Emily" userId="c4fd023e-c3a3-4e1e-8ced-35b0adfda1b6" providerId="ADAL" clId="{674171C8-87B6-4538-BF03-85A465F57406}" dt="2022-07-14T15:48:23.233" v="8429" actId="20577"/>
          <ac:spMkLst>
            <pc:docMk/>
            <pc:sldMk cId="3772687110" sldId="390"/>
            <ac:spMk id="2" creationId="{64C6B90F-A824-AB8B-CEBC-E25A126C0EE3}"/>
          </ac:spMkLst>
        </pc:spChg>
        <pc:spChg chg="mod">
          <ac:chgData name="Bengel, Emily" userId="c4fd023e-c3a3-4e1e-8ced-35b0adfda1b6" providerId="ADAL" clId="{674171C8-87B6-4538-BF03-85A465F57406}" dt="2022-07-15T11:57:27.932" v="9803" actId="20577"/>
          <ac:spMkLst>
            <pc:docMk/>
            <pc:sldMk cId="3772687110" sldId="390"/>
            <ac:spMk id="3" creationId="{0936F83F-5929-1576-F26C-326BADB652BB}"/>
          </ac:spMkLst>
        </pc:spChg>
      </pc:sldChg>
      <pc:sldChg chg="modSp new mod">
        <pc:chgData name="Bengel, Emily" userId="c4fd023e-c3a3-4e1e-8ced-35b0adfda1b6" providerId="ADAL" clId="{674171C8-87B6-4538-BF03-85A465F57406}" dt="2022-07-13T19:15:31.588" v="8246"/>
        <pc:sldMkLst>
          <pc:docMk/>
          <pc:sldMk cId="877730484" sldId="391"/>
        </pc:sldMkLst>
        <pc:spChg chg="mod">
          <ac:chgData name="Bengel, Emily" userId="c4fd023e-c3a3-4e1e-8ced-35b0adfda1b6" providerId="ADAL" clId="{674171C8-87B6-4538-BF03-85A465F57406}" dt="2022-07-13T19:15:31.588" v="8246"/>
          <ac:spMkLst>
            <pc:docMk/>
            <pc:sldMk cId="877730484" sldId="391"/>
            <ac:spMk id="2" creationId="{CCB2EBD0-8BCE-6BAA-DC5D-AA994B06270D}"/>
          </ac:spMkLst>
        </pc:spChg>
        <pc:spChg chg="mod">
          <ac:chgData name="Bengel, Emily" userId="c4fd023e-c3a3-4e1e-8ced-35b0adfda1b6" providerId="ADAL" clId="{674171C8-87B6-4538-BF03-85A465F57406}" dt="2022-07-13T19:15:31.588" v="8246"/>
          <ac:spMkLst>
            <pc:docMk/>
            <pc:sldMk cId="877730484" sldId="391"/>
            <ac:spMk id="3" creationId="{5401925F-39B2-0436-6A16-D6AFD4AD6944}"/>
          </ac:spMkLst>
        </pc:spChg>
      </pc:sldChg>
      <pc:sldChg chg="addSp delSp modSp new del mod modClrScheme chgLayout">
        <pc:chgData name="Bengel, Emily" userId="c4fd023e-c3a3-4e1e-8ced-35b0adfda1b6" providerId="ADAL" clId="{674171C8-87B6-4538-BF03-85A465F57406}" dt="2022-07-14T15:59:43.612" v="8516" actId="47"/>
        <pc:sldMkLst>
          <pc:docMk/>
          <pc:sldMk cId="1283979189" sldId="392"/>
        </pc:sldMkLst>
        <pc:spChg chg="mod ord">
          <ac:chgData name="Bengel, Emily" userId="c4fd023e-c3a3-4e1e-8ced-35b0adfda1b6" providerId="ADAL" clId="{674171C8-87B6-4538-BF03-85A465F57406}" dt="2022-07-13T19:15:31.588" v="8246"/>
          <ac:spMkLst>
            <pc:docMk/>
            <pc:sldMk cId="1283979189" sldId="392"/>
            <ac:spMk id="2" creationId="{717BC682-A0AB-244F-E998-6FA8B2A9AD00}"/>
          </ac:spMkLst>
        </pc:spChg>
        <pc:spChg chg="del mod ord">
          <ac:chgData name="Bengel, Emily" userId="c4fd023e-c3a3-4e1e-8ced-35b0adfda1b6" providerId="ADAL" clId="{674171C8-87B6-4538-BF03-85A465F57406}" dt="2022-07-12T20:00:31.844" v="6613" actId="700"/>
          <ac:spMkLst>
            <pc:docMk/>
            <pc:sldMk cId="1283979189" sldId="392"/>
            <ac:spMk id="3" creationId="{7370A30C-420C-880A-8F81-B54CF00E2049}"/>
          </ac:spMkLst>
        </pc:spChg>
        <pc:spChg chg="add mod ord">
          <ac:chgData name="Bengel, Emily" userId="c4fd023e-c3a3-4e1e-8ced-35b0adfda1b6" providerId="ADAL" clId="{674171C8-87B6-4538-BF03-85A465F57406}" dt="2022-07-13T19:15:31.588" v="8246"/>
          <ac:spMkLst>
            <pc:docMk/>
            <pc:sldMk cId="1283979189" sldId="392"/>
            <ac:spMk id="4" creationId="{83A64B67-AE09-3B33-9B8C-56F6BAD5EC33}"/>
          </ac:spMkLst>
        </pc:spChg>
        <pc:spChg chg="add mod ord">
          <ac:chgData name="Bengel, Emily" userId="c4fd023e-c3a3-4e1e-8ced-35b0adfda1b6" providerId="ADAL" clId="{674171C8-87B6-4538-BF03-85A465F57406}" dt="2022-07-13T19:15:31.588" v="8246"/>
          <ac:spMkLst>
            <pc:docMk/>
            <pc:sldMk cId="1283979189" sldId="392"/>
            <ac:spMk id="5" creationId="{A6B6D2F3-9461-07C5-44BE-1CECAF2B784B}"/>
          </ac:spMkLst>
        </pc:spChg>
      </pc:sldChg>
      <pc:sldChg chg="addSp delSp modSp new mod ord modClrScheme chgLayout">
        <pc:chgData name="Bengel, Emily" userId="c4fd023e-c3a3-4e1e-8ced-35b0adfda1b6" providerId="ADAL" clId="{674171C8-87B6-4538-BF03-85A465F57406}" dt="2022-07-15T12:06:56.288" v="9843" actId="20577"/>
        <pc:sldMkLst>
          <pc:docMk/>
          <pc:sldMk cId="78462216" sldId="393"/>
        </pc:sldMkLst>
        <pc:spChg chg="mod ord">
          <ac:chgData name="Bengel, Emily" userId="c4fd023e-c3a3-4e1e-8ced-35b0adfda1b6" providerId="ADAL" clId="{674171C8-87B6-4538-BF03-85A465F57406}" dt="2022-07-13T19:19:12.910" v="8294" actId="1076"/>
          <ac:spMkLst>
            <pc:docMk/>
            <pc:sldMk cId="78462216" sldId="393"/>
            <ac:spMk id="2" creationId="{E5460911-5DBB-7341-6B8B-C06602DC9536}"/>
          </ac:spMkLst>
        </pc:spChg>
        <pc:spChg chg="del mod ord">
          <ac:chgData name="Bengel, Emily" userId="c4fd023e-c3a3-4e1e-8ced-35b0adfda1b6" providerId="ADAL" clId="{674171C8-87B6-4538-BF03-85A465F57406}" dt="2022-07-13T17:12:40.268" v="6654" actId="700"/>
          <ac:spMkLst>
            <pc:docMk/>
            <pc:sldMk cId="78462216" sldId="393"/>
            <ac:spMk id="3" creationId="{A9A420C4-3F05-7CE0-E9A6-7B6D82ED6B89}"/>
          </ac:spMkLst>
        </pc:spChg>
        <pc:spChg chg="add del mod ord">
          <ac:chgData name="Bengel, Emily" userId="c4fd023e-c3a3-4e1e-8ced-35b0adfda1b6" providerId="ADAL" clId="{674171C8-87B6-4538-BF03-85A465F57406}" dt="2022-07-13T17:13:42.650" v="6662" actId="3680"/>
          <ac:spMkLst>
            <pc:docMk/>
            <pc:sldMk cId="78462216" sldId="393"/>
            <ac:spMk id="4" creationId="{C56C3E63-8BF2-E865-EAA1-F17F187919EA}"/>
          </ac:spMkLst>
        </pc:spChg>
        <pc:spChg chg="add del mod ord">
          <ac:chgData name="Bengel, Emily" userId="c4fd023e-c3a3-4e1e-8ced-35b0adfda1b6" providerId="ADAL" clId="{674171C8-87B6-4538-BF03-85A465F57406}" dt="2022-07-13T17:13:21.819" v="6660" actId="478"/>
          <ac:spMkLst>
            <pc:docMk/>
            <pc:sldMk cId="78462216" sldId="393"/>
            <ac:spMk id="5" creationId="{A55FC424-A9D5-998A-8378-0C4D122904AC}"/>
          </ac:spMkLst>
        </pc:spChg>
        <pc:spChg chg="add del">
          <ac:chgData name="Bengel, Emily" userId="c4fd023e-c3a3-4e1e-8ced-35b0adfda1b6" providerId="ADAL" clId="{674171C8-87B6-4538-BF03-85A465F57406}" dt="2022-07-13T17:12:58.942" v="6659" actId="478"/>
          <ac:spMkLst>
            <pc:docMk/>
            <pc:sldMk cId="78462216" sldId="393"/>
            <ac:spMk id="7" creationId="{F8482719-297C-302B-DEB2-3EA925B46BF9}"/>
          </ac:spMkLst>
        </pc:spChg>
        <pc:graphicFrameChg chg="add mod ord modGraphic">
          <ac:chgData name="Bengel, Emily" userId="c4fd023e-c3a3-4e1e-8ced-35b0adfda1b6" providerId="ADAL" clId="{674171C8-87B6-4538-BF03-85A465F57406}" dt="2022-07-15T12:06:56.288" v="9843" actId="20577"/>
          <ac:graphicFrameMkLst>
            <pc:docMk/>
            <pc:sldMk cId="78462216" sldId="393"/>
            <ac:graphicFrameMk id="8" creationId="{163F6150-C02B-17D2-B937-F1F1FC07A49F}"/>
          </ac:graphicFrameMkLst>
        </pc:graphicFrameChg>
      </pc:sldChg>
      <pc:sldChg chg="modSp new mod">
        <pc:chgData name="Bengel, Emily" userId="c4fd023e-c3a3-4e1e-8ced-35b0adfda1b6" providerId="ADAL" clId="{674171C8-87B6-4538-BF03-85A465F57406}" dt="2022-07-15T12:43:35.803" v="9937" actId="20577"/>
        <pc:sldMkLst>
          <pc:docMk/>
          <pc:sldMk cId="445329697" sldId="394"/>
        </pc:sldMkLst>
        <pc:spChg chg="mod">
          <ac:chgData name="Bengel, Emily" userId="c4fd023e-c3a3-4e1e-8ced-35b0adfda1b6" providerId="ADAL" clId="{674171C8-87B6-4538-BF03-85A465F57406}" dt="2022-07-13T19:19:40.916" v="8302" actId="20577"/>
          <ac:spMkLst>
            <pc:docMk/>
            <pc:sldMk cId="445329697" sldId="394"/>
            <ac:spMk id="2" creationId="{404A2206-EEFA-4E9F-9289-862BAA4A7399}"/>
          </ac:spMkLst>
        </pc:spChg>
        <pc:spChg chg="mod">
          <ac:chgData name="Bengel, Emily" userId="c4fd023e-c3a3-4e1e-8ced-35b0adfda1b6" providerId="ADAL" clId="{674171C8-87B6-4538-BF03-85A465F57406}" dt="2022-07-15T12:43:35.803" v="9937" actId="20577"/>
          <ac:spMkLst>
            <pc:docMk/>
            <pc:sldMk cId="445329697" sldId="394"/>
            <ac:spMk id="3" creationId="{F368ED59-80F2-685A-22C2-A6B180E1DF8F}"/>
          </ac:spMkLst>
        </pc:spChg>
      </pc:sldChg>
      <pc:sldChg chg="addSp delSp modSp new mod">
        <pc:chgData name="Bengel, Emily" userId="c4fd023e-c3a3-4e1e-8ced-35b0adfda1b6" providerId="ADAL" clId="{674171C8-87B6-4538-BF03-85A465F57406}" dt="2022-07-13T17:53:20.875" v="7880" actId="14100"/>
        <pc:sldMkLst>
          <pc:docMk/>
          <pc:sldMk cId="2748895030" sldId="395"/>
        </pc:sldMkLst>
        <pc:spChg chg="del mod">
          <ac:chgData name="Bengel, Emily" userId="c4fd023e-c3a3-4e1e-8ced-35b0adfda1b6" providerId="ADAL" clId="{674171C8-87B6-4538-BF03-85A465F57406}" dt="2022-07-13T17:53:11.309" v="7876" actId="478"/>
          <ac:spMkLst>
            <pc:docMk/>
            <pc:sldMk cId="2748895030" sldId="395"/>
            <ac:spMk id="2" creationId="{34DB2EF7-BBBE-851F-21C4-10E915265979}"/>
          </ac:spMkLst>
        </pc:spChg>
        <pc:spChg chg="del">
          <ac:chgData name="Bengel, Emily" userId="c4fd023e-c3a3-4e1e-8ced-35b0adfda1b6" providerId="ADAL" clId="{674171C8-87B6-4538-BF03-85A465F57406}" dt="2022-07-13T17:53:07.123" v="7874" actId="22"/>
          <ac:spMkLst>
            <pc:docMk/>
            <pc:sldMk cId="2748895030" sldId="395"/>
            <ac:spMk id="3" creationId="{F9DC8014-0BCD-A188-3366-70CE085BD29F}"/>
          </ac:spMkLst>
        </pc:spChg>
        <pc:spChg chg="add del mod">
          <ac:chgData name="Bengel, Emily" userId="c4fd023e-c3a3-4e1e-8ced-35b0adfda1b6" providerId="ADAL" clId="{674171C8-87B6-4538-BF03-85A465F57406}" dt="2022-07-13T17:53:13.933" v="7877" actId="478"/>
          <ac:spMkLst>
            <pc:docMk/>
            <pc:sldMk cId="2748895030" sldId="395"/>
            <ac:spMk id="7" creationId="{8CAD0182-BC5F-0B81-0211-FF172B766BE8}"/>
          </ac:spMkLst>
        </pc:spChg>
        <pc:picChg chg="add mod ord">
          <ac:chgData name="Bengel, Emily" userId="c4fd023e-c3a3-4e1e-8ced-35b0adfda1b6" providerId="ADAL" clId="{674171C8-87B6-4538-BF03-85A465F57406}" dt="2022-07-13T17:53:20.875" v="7880" actId="14100"/>
          <ac:picMkLst>
            <pc:docMk/>
            <pc:sldMk cId="2748895030" sldId="395"/>
            <ac:picMk id="5" creationId="{72BC225F-6EBB-BB11-09B8-948E8D30A0B6}"/>
          </ac:picMkLst>
        </pc:picChg>
      </pc:sldChg>
      <pc:sldChg chg="modSp new mod">
        <pc:chgData name="Bengel, Emily" userId="c4fd023e-c3a3-4e1e-8ced-35b0adfda1b6" providerId="ADAL" clId="{674171C8-87B6-4538-BF03-85A465F57406}" dt="2022-07-15T12:47:34.735" v="9939" actId="122"/>
        <pc:sldMkLst>
          <pc:docMk/>
          <pc:sldMk cId="3210788787" sldId="396"/>
        </pc:sldMkLst>
        <pc:spChg chg="mod">
          <ac:chgData name="Bengel, Emily" userId="c4fd023e-c3a3-4e1e-8ced-35b0adfda1b6" providerId="ADAL" clId="{674171C8-87B6-4538-BF03-85A465F57406}" dt="2022-07-15T12:47:34.735" v="9939" actId="122"/>
          <ac:spMkLst>
            <pc:docMk/>
            <pc:sldMk cId="3210788787" sldId="396"/>
            <ac:spMk id="2" creationId="{A9B47C0C-F852-CFEC-84B8-6AB4C3D039E6}"/>
          </ac:spMkLst>
        </pc:spChg>
        <pc:spChg chg="mod">
          <ac:chgData name="Bengel, Emily" userId="c4fd023e-c3a3-4e1e-8ced-35b0adfda1b6" providerId="ADAL" clId="{674171C8-87B6-4538-BF03-85A465F57406}" dt="2022-07-15T12:47:29.453" v="9938" actId="122"/>
          <ac:spMkLst>
            <pc:docMk/>
            <pc:sldMk cId="3210788787" sldId="396"/>
            <ac:spMk id="3" creationId="{9FFD11F8-2FE3-03A9-F9D7-77670B609812}"/>
          </ac:spMkLst>
        </pc:spChg>
      </pc:sldChg>
      <pc:sldChg chg="modSp add del mod ord">
        <pc:chgData name="Bengel, Emily" userId="c4fd023e-c3a3-4e1e-8ced-35b0adfda1b6" providerId="ADAL" clId="{674171C8-87B6-4538-BF03-85A465F57406}" dt="2022-07-14T19:27:14.272" v="9581" actId="2696"/>
        <pc:sldMkLst>
          <pc:docMk/>
          <pc:sldMk cId="2956707768" sldId="7317"/>
        </pc:sldMkLst>
        <pc:spChg chg="mod">
          <ac:chgData name="Bengel, Emily" userId="c4fd023e-c3a3-4e1e-8ced-35b0adfda1b6" providerId="ADAL" clId="{674171C8-87B6-4538-BF03-85A465F57406}" dt="2022-07-14T15:59:44.066" v="8518" actId="27636"/>
          <ac:spMkLst>
            <pc:docMk/>
            <pc:sldMk cId="2956707768" sldId="7317"/>
            <ac:spMk id="3" creationId="{863E64D8-F678-4230-9453-03BA29CDEC86}"/>
          </ac:spMkLst>
        </pc:spChg>
      </pc:sldChg>
      <pc:sldChg chg="modSp add del mod addCm">
        <pc:chgData name="Bengel, Emily" userId="c4fd023e-c3a3-4e1e-8ced-35b0adfda1b6" providerId="ADAL" clId="{674171C8-87B6-4538-BF03-85A465F57406}" dt="2022-07-14T19:27:18.931" v="9582" actId="2696"/>
        <pc:sldMkLst>
          <pc:docMk/>
          <pc:sldMk cId="4258973552" sldId="7318"/>
        </pc:sldMkLst>
        <pc:spChg chg="mod">
          <ac:chgData name="Bengel, Emily" userId="c4fd023e-c3a3-4e1e-8ced-35b0adfda1b6" providerId="ADAL" clId="{674171C8-87B6-4538-BF03-85A465F57406}" dt="2022-07-14T18:16:58.067" v="8865" actId="20577"/>
          <ac:spMkLst>
            <pc:docMk/>
            <pc:sldMk cId="4258973552" sldId="7318"/>
            <ac:spMk id="3" creationId="{863E64D8-F678-4230-9453-03BA29CDEC86}"/>
          </ac:spMkLst>
        </pc:spChg>
      </pc:sldChg>
      <pc:sldChg chg="modSp add del mod modCm">
        <pc:chgData name="Bengel, Emily" userId="c4fd023e-c3a3-4e1e-8ced-35b0adfda1b6" providerId="ADAL" clId="{674171C8-87B6-4538-BF03-85A465F57406}" dt="2022-07-14T19:28:01.886" v="9584" actId="2696"/>
        <pc:sldMkLst>
          <pc:docMk/>
          <pc:sldMk cId="4174384494" sldId="7319"/>
        </pc:sldMkLst>
        <pc:spChg chg="mod">
          <ac:chgData name="Bengel, Emily" userId="c4fd023e-c3a3-4e1e-8ced-35b0adfda1b6" providerId="ADAL" clId="{674171C8-87B6-4538-BF03-85A465F57406}" dt="2022-07-14T16:00:04.794" v="8524" actId="27636"/>
          <ac:spMkLst>
            <pc:docMk/>
            <pc:sldMk cId="4174384494" sldId="7319"/>
            <ac:spMk id="3" creationId="{863E64D8-F678-4230-9453-03BA29CDEC86}"/>
          </ac:spMkLst>
        </pc:spChg>
      </pc:sldChg>
      <pc:sldChg chg="addSp delSp modSp new del mod chgLayout">
        <pc:chgData name="Bengel, Emily" userId="c4fd023e-c3a3-4e1e-8ced-35b0adfda1b6" providerId="ADAL" clId="{674171C8-87B6-4538-BF03-85A465F57406}" dt="2022-07-14T16:11:23.012" v="8764" actId="2696"/>
        <pc:sldMkLst>
          <pc:docMk/>
          <pc:sldMk cId="421281556" sldId="7320"/>
        </pc:sldMkLst>
        <pc:spChg chg="del mod ord">
          <ac:chgData name="Bengel, Emily" userId="c4fd023e-c3a3-4e1e-8ced-35b0adfda1b6" providerId="ADAL" clId="{674171C8-87B6-4538-BF03-85A465F57406}" dt="2022-07-14T16:10:09.667" v="8730" actId="700"/>
          <ac:spMkLst>
            <pc:docMk/>
            <pc:sldMk cId="421281556" sldId="7320"/>
            <ac:spMk id="2" creationId="{9A8D2EF8-21FB-F956-DB3B-1793B115D6CA}"/>
          </ac:spMkLst>
        </pc:spChg>
        <pc:spChg chg="del mod ord">
          <ac:chgData name="Bengel, Emily" userId="c4fd023e-c3a3-4e1e-8ced-35b0adfda1b6" providerId="ADAL" clId="{674171C8-87B6-4538-BF03-85A465F57406}" dt="2022-07-14T16:10:09.667" v="8730" actId="700"/>
          <ac:spMkLst>
            <pc:docMk/>
            <pc:sldMk cId="421281556" sldId="7320"/>
            <ac:spMk id="3" creationId="{5666D18C-5FE8-D871-48F3-B192AE392790}"/>
          </ac:spMkLst>
        </pc:spChg>
        <pc:spChg chg="add del mod ord">
          <ac:chgData name="Bengel, Emily" userId="c4fd023e-c3a3-4e1e-8ced-35b0adfda1b6" providerId="ADAL" clId="{674171C8-87B6-4538-BF03-85A465F57406}" dt="2022-07-14T16:10:12.665" v="8731" actId="700"/>
          <ac:spMkLst>
            <pc:docMk/>
            <pc:sldMk cId="421281556" sldId="7320"/>
            <ac:spMk id="4" creationId="{26387185-8DFC-2B40-0418-0E7F435E9890}"/>
          </ac:spMkLst>
        </pc:spChg>
        <pc:spChg chg="add del mod ord">
          <ac:chgData name="Bengel, Emily" userId="c4fd023e-c3a3-4e1e-8ced-35b0adfda1b6" providerId="ADAL" clId="{674171C8-87B6-4538-BF03-85A465F57406}" dt="2022-07-14T16:10:12.665" v="8731" actId="700"/>
          <ac:spMkLst>
            <pc:docMk/>
            <pc:sldMk cId="421281556" sldId="7320"/>
            <ac:spMk id="5" creationId="{2BDFD3A5-85E5-6D19-6FE5-1ED6F481B868}"/>
          </ac:spMkLst>
        </pc:spChg>
        <pc:spChg chg="add del mod ord">
          <ac:chgData name="Bengel, Emily" userId="c4fd023e-c3a3-4e1e-8ced-35b0adfda1b6" providerId="ADAL" clId="{674171C8-87B6-4538-BF03-85A465F57406}" dt="2022-07-14T16:10:12.665" v="8731" actId="700"/>
          <ac:spMkLst>
            <pc:docMk/>
            <pc:sldMk cId="421281556" sldId="7320"/>
            <ac:spMk id="6" creationId="{799E2E8C-357D-5A85-BFE1-11B348B924B5}"/>
          </ac:spMkLst>
        </pc:spChg>
        <pc:spChg chg="add mod ord">
          <ac:chgData name="Bengel, Emily" userId="c4fd023e-c3a3-4e1e-8ced-35b0adfda1b6" providerId="ADAL" clId="{674171C8-87B6-4538-BF03-85A465F57406}" dt="2022-07-14T16:10:17.659" v="8740" actId="20577"/>
          <ac:spMkLst>
            <pc:docMk/>
            <pc:sldMk cId="421281556" sldId="7320"/>
            <ac:spMk id="7" creationId="{22AEB090-0F5E-5797-9A07-F9EC5227CAB3}"/>
          </ac:spMkLst>
        </pc:spChg>
        <pc:spChg chg="add mod ord">
          <ac:chgData name="Bengel, Emily" userId="c4fd023e-c3a3-4e1e-8ced-35b0adfda1b6" providerId="ADAL" clId="{674171C8-87B6-4538-BF03-85A465F57406}" dt="2022-07-14T16:10:12.665" v="8731" actId="700"/>
          <ac:spMkLst>
            <pc:docMk/>
            <pc:sldMk cId="421281556" sldId="7320"/>
            <ac:spMk id="8" creationId="{6693113D-C691-E609-FEA8-4889207294BA}"/>
          </ac:spMkLst>
        </pc:spChg>
      </pc:sldChg>
      <pc:sldChg chg="modSp mod addCm delCm modCm">
        <pc:chgData name="Bengel, Emily" userId="c4fd023e-c3a3-4e1e-8ced-35b0adfda1b6" providerId="ADAL" clId="{674171C8-87B6-4538-BF03-85A465F57406}" dt="2022-07-20T13:03:03.798" v="9944"/>
        <pc:sldMkLst>
          <pc:docMk/>
          <pc:sldMk cId="2190576408" sldId="7320"/>
        </pc:sldMkLst>
        <pc:spChg chg="mod">
          <ac:chgData name="Bengel, Emily" userId="c4fd023e-c3a3-4e1e-8ced-35b0adfda1b6" providerId="ADAL" clId="{674171C8-87B6-4538-BF03-85A465F57406}" dt="2022-07-14T19:31:32.518" v="9733" actId="20577"/>
          <ac:spMkLst>
            <pc:docMk/>
            <pc:sldMk cId="2190576408" sldId="7320"/>
            <ac:spMk id="3" creationId="{9B14A28C-F7B4-E82A-E3DA-529BCA7C1FBB}"/>
          </ac:spMkLst>
        </pc:spChg>
      </pc:sldChg>
      <pc:sldChg chg="addSp delSp modSp new del mod modClrScheme chgLayout">
        <pc:chgData name="Bengel, Emily" userId="c4fd023e-c3a3-4e1e-8ced-35b0adfda1b6" providerId="ADAL" clId="{674171C8-87B6-4538-BF03-85A465F57406}" dt="2022-07-14T16:11:19.898" v="8763" actId="2696"/>
        <pc:sldMkLst>
          <pc:docMk/>
          <pc:sldMk cId="2855577914" sldId="7321"/>
        </pc:sldMkLst>
        <pc:spChg chg="del mod ord">
          <ac:chgData name="Bengel, Emily" userId="c4fd023e-c3a3-4e1e-8ced-35b0adfda1b6" providerId="ADAL" clId="{674171C8-87B6-4538-BF03-85A465F57406}" dt="2022-07-14T16:10:32.499" v="8742" actId="700"/>
          <ac:spMkLst>
            <pc:docMk/>
            <pc:sldMk cId="2855577914" sldId="7321"/>
            <ac:spMk id="2" creationId="{EEA1D456-E075-556F-1A61-39DBB0185895}"/>
          </ac:spMkLst>
        </pc:spChg>
        <pc:spChg chg="del mod ord">
          <ac:chgData name="Bengel, Emily" userId="c4fd023e-c3a3-4e1e-8ced-35b0adfda1b6" providerId="ADAL" clId="{674171C8-87B6-4538-BF03-85A465F57406}" dt="2022-07-14T16:10:32.499" v="8742" actId="700"/>
          <ac:spMkLst>
            <pc:docMk/>
            <pc:sldMk cId="2855577914" sldId="7321"/>
            <ac:spMk id="3" creationId="{DD7D7CD9-1309-BAB0-6A94-938FD37C81C1}"/>
          </ac:spMkLst>
        </pc:spChg>
        <pc:spChg chg="add mod ord">
          <ac:chgData name="Bengel, Emily" userId="c4fd023e-c3a3-4e1e-8ced-35b0adfda1b6" providerId="ADAL" clId="{674171C8-87B6-4538-BF03-85A465F57406}" dt="2022-07-14T16:10:37.324" v="8762" actId="20577"/>
          <ac:spMkLst>
            <pc:docMk/>
            <pc:sldMk cId="2855577914" sldId="7321"/>
            <ac:spMk id="4" creationId="{A1D642A5-8EC1-3D37-0D87-AB7F16A7F7C0}"/>
          </ac:spMkLst>
        </pc:spChg>
        <pc:spChg chg="add mod ord">
          <ac:chgData name="Bengel, Emily" userId="c4fd023e-c3a3-4e1e-8ced-35b0adfda1b6" providerId="ADAL" clId="{674171C8-87B6-4538-BF03-85A465F57406}" dt="2022-07-14T16:10:32.499" v="8742" actId="700"/>
          <ac:spMkLst>
            <pc:docMk/>
            <pc:sldMk cId="2855577914" sldId="7321"/>
            <ac:spMk id="5" creationId="{CE32A488-6C76-D483-AFF4-F05031542FA7}"/>
          </ac:spMkLst>
        </pc:spChg>
      </pc:sldChg>
      <pc:sldChg chg="modSp mod">
        <pc:chgData name="Bengel, Emily" userId="c4fd023e-c3a3-4e1e-8ced-35b0adfda1b6" providerId="ADAL" clId="{674171C8-87B6-4538-BF03-85A465F57406}" dt="2022-07-15T14:57:35.066" v="9943" actId="20577"/>
        <pc:sldMkLst>
          <pc:docMk/>
          <pc:sldMk cId="2735077977" sldId="7323"/>
        </pc:sldMkLst>
        <pc:spChg chg="mod">
          <ac:chgData name="Bengel, Emily" userId="c4fd023e-c3a3-4e1e-8ced-35b0adfda1b6" providerId="ADAL" clId="{674171C8-87B6-4538-BF03-85A465F57406}" dt="2022-07-15T14:57:35.066" v="9943" actId="20577"/>
          <ac:spMkLst>
            <pc:docMk/>
            <pc:sldMk cId="2735077977" sldId="7323"/>
            <ac:spMk id="3" creationId="{863E64D8-F678-4230-9453-03BA29CDEC86}"/>
          </ac:spMkLst>
        </pc:spChg>
      </pc:sldChg>
      <pc:sldChg chg="delCm modCm">
        <pc:chgData name="Bengel, Emily" userId="c4fd023e-c3a3-4e1e-8ced-35b0adfda1b6" providerId="ADAL" clId="{674171C8-87B6-4538-BF03-85A465F57406}" dt="2022-07-20T13:03:09.108" v="9945"/>
        <pc:sldMkLst>
          <pc:docMk/>
          <pc:sldMk cId="4211194337" sldId="7325"/>
        </pc:sldMkLst>
      </pc:sldChg>
    </pc:docChg>
  </pc:docChgLst>
  <pc:docChgLst>
    <pc:chgData name="Bertonaschi, Susan" userId="S::susan.bertonaschi@alleghenycounty.us::525fbd96-590b-4479-b4fb-afa16390118f" providerId="AD" clId="Web-{F9C962A6-9958-2408-78FD-D2B06BE060FC}"/>
    <pc:docChg chg="mod">
      <pc:chgData name="Bertonaschi, Susan" userId="S::susan.bertonaschi@alleghenycounty.us::525fbd96-590b-4479-b4fb-afa16390118f" providerId="AD" clId="Web-{F9C962A6-9958-2408-78FD-D2B06BE060FC}" dt="2022-07-14T17:20:51.188" v="1"/>
      <pc:docMkLst>
        <pc:docMk/>
      </pc:docMkLst>
      <pc:sldChg chg="modCm">
        <pc:chgData name="Bertonaschi, Susan" userId="S::susan.bertonaschi@alleghenycounty.us::525fbd96-590b-4479-b4fb-afa16390118f" providerId="AD" clId="Web-{F9C962A6-9958-2408-78FD-D2B06BE060FC}" dt="2022-07-14T17:20:51.188" v="1"/>
        <pc:sldMkLst>
          <pc:docMk/>
          <pc:sldMk cId="4174384494" sldId="7319"/>
        </pc:sldMkLst>
      </pc:sldChg>
    </pc:docChg>
  </pc:docChgLst>
  <pc:docChgLst>
    <pc:chgData name="Malen, Amy" userId="S::amy.malen@alleghenycounty.us::35273bd6-929e-4345-b1e4-cca53d3f9ada" providerId="AD" clId="Web-{6A1D97D5-1D82-98B3-F9FA-465DA82C3012}"/>
    <pc:docChg chg="mod addSld delSld modSld sldOrd">
      <pc:chgData name="Malen, Amy" userId="S::amy.malen@alleghenycounty.us::35273bd6-929e-4345-b1e4-cca53d3f9ada" providerId="AD" clId="Web-{6A1D97D5-1D82-98B3-F9FA-465DA82C3012}" dt="2022-07-14T17:51:37.801" v="1126" actId="20577"/>
      <pc:docMkLst>
        <pc:docMk/>
      </pc:docMkLst>
      <pc:sldChg chg="modSp">
        <pc:chgData name="Malen, Amy" userId="S::amy.malen@alleghenycounty.us::35273bd6-929e-4345-b1e4-cca53d3f9ada" providerId="AD" clId="Web-{6A1D97D5-1D82-98B3-F9FA-465DA82C3012}" dt="2022-07-14T17:41:56.009" v="894" actId="20577"/>
        <pc:sldMkLst>
          <pc:docMk/>
          <pc:sldMk cId="3772687110" sldId="390"/>
        </pc:sldMkLst>
        <pc:spChg chg="mod">
          <ac:chgData name="Malen, Amy" userId="S::amy.malen@alleghenycounty.us::35273bd6-929e-4345-b1e4-cca53d3f9ada" providerId="AD" clId="Web-{6A1D97D5-1D82-98B3-F9FA-465DA82C3012}" dt="2022-07-14T17:41:56.009" v="894" actId="20577"/>
          <ac:spMkLst>
            <pc:docMk/>
            <pc:sldMk cId="3772687110" sldId="390"/>
            <ac:spMk id="3" creationId="{0936F83F-5929-1576-F26C-326BADB652BB}"/>
          </ac:spMkLst>
        </pc:spChg>
      </pc:sldChg>
      <pc:sldChg chg="addSp delSp modSp">
        <pc:chgData name="Malen, Amy" userId="S::amy.malen@alleghenycounty.us::35273bd6-929e-4345-b1e4-cca53d3f9ada" providerId="AD" clId="Web-{6A1D97D5-1D82-98B3-F9FA-465DA82C3012}" dt="2022-07-14T17:48:42.704" v="920" actId="20577"/>
        <pc:sldMkLst>
          <pc:docMk/>
          <pc:sldMk cId="877730484" sldId="391"/>
        </pc:sldMkLst>
        <pc:spChg chg="mod">
          <ac:chgData name="Malen, Amy" userId="S::amy.malen@alleghenycounty.us::35273bd6-929e-4345-b1e4-cca53d3f9ada" providerId="AD" clId="Web-{6A1D97D5-1D82-98B3-F9FA-465DA82C3012}" dt="2022-07-14T17:48:42.704" v="920" actId="20577"/>
          <ac:spMkLst>
            <pc:docMk/>
            <pc:sldMk cId="877730484" sldId="391"/>
            <ac:spMk id="2" creationId="{CCB2EBD0-8BCE-6BAA-DC5D-AA994B06270D}"/>
          </ac:spMkLst>
        </pc:spChg>
        <pc:spChg chg="del">
          <ac:chgData name="Malen, Amy" userId="S::amy.malen@alleghenycounty.us::35273bd6-929e-4345-b1e4-cca53d3f9ada" providerId="AD" clId="Web-{6A1D97D5-1D82-98B3-F9FA-465DA82C3012}" dt="2022-07-14T17:43:23.698" v="895"/>
          <ac:spMkLst>
            <pc:docMk/>
            <pc:sldMk cId="877730484" sldId="391"/>
            <ac:spMk id="3" creationId="{5401925F-39B2-0436-6A16-D6AFD4AD6944}"/>
          </ac:spMkLst>
        </pc:spChg>
        <pc:spChg chg="add del mod">
          <ac:chgData name="Malen, Amy" userId="S::amy.malen@alleghenycounty.us::35273bd6-929e-4345-b1e4-cca53d3f9ada" providerId="AD" clId="Web-{6A1D97D5-1D82-98B3-F9FA-465DA82C3012}" dt="2022-07-14T17:44:05.449" v="899"/>
          <ac:spMkLst>
            <pc:docMk/>
            <pc:sldMk cId="877730484" sldId="391"/>
            <ac:spMk id="6" creationId="{83E9EE81-2CB4-FD6A-D2A0-0AAF35EC3FAA}"/>
          </ac:spMkLst>
        </pc:spChg>
        <pc:picChg chg="add del mod ord">
          <ac:chgData name="Malen, Amy" userId="S::amy.malen@alleghenycounty.us::35273bd6-929e-4345-b1e4-cca53d3f9ada" providerId="AD" clId="Web-{6A1D97D5-1D82-98B3-F9FA-465DA82C3012}" dt="2022-07-14T17:43:37.542" v="898"/>
          <ac:picMkLst>
            <pc:docMk/>
            <pc:sldMk cId="877730484" sldId="391"/>
            <ac:picMk id="4" creationId="{EFACD161-2DE9-F4DC-D8F9-368A79546180}"/>
          </ac:picMkLst>
        </pc:picChg>
        <pc:picChg chg="add mod ord">
          <ac:chgData name="Malen, Amy" userId="S::amy.malen@alleghenycounty.us::35273bd6-929e-4345-b1e4-cca53d3f9ada" providerId="AD" clId="Web-{6A1D97D5-1D82-98B3-F9FA-465DA82C3012}" dt="2022-07-14T17:44:13.152" v="901" actId="14100"/>
          <ac:picMkLst>
            <pc:docMk/>
            <pc:sldMk cId="877730484" sldId="391"/>
            <ac:picMk id="7" creationId="{5FDD2281-FB53-769B-6A40-AFB00D0EEE02}"/>
          </ac:picMkLst>
        </pc:picChg>
      </pc:sldChg>
      <pc:sldChg chg="modSp">
        <pc:chgData name="Malen, Amy" userId="S::amy.malen@alleghenycounty.us::35273bd6-929e-4345-b1e4-cca53d3f9ada" providerId="AD" clId="Web-{6A1D97D5-1D82-98B3-F9FA-465DA82C3012}" dt="2022-07-14T17:51:37.801" v="1126" actId="20577"/>
        <pc:sldMkLst>
          <pc:docMk/>
          <pc:sldMk cId="2956707768" sldId="7317"/>
        </pc:sldMkLst>
        <pc:spChg chg="mod">
          <ac:chgData name="Malen, Amy" userId="S::amy.malen@alleghenycounty.us::35273bd6-929e-4345-b1e4-cca53d3f9ada" providerId="AD" clId="Web-{6A1D97D5-1D82-98B3-F9FA-465DA82C3012}" dt="2022-07-14T17:51:37.801" v="1126" actId="20577"/>
          <ac:spMkLst>
            <pc:docMk/>
            <pc:sldMk cId="2956707768" sldId="7317"/>
            <ac:spMk id="3" creationId="{863E64D8-F678-4230-9453-03BA29CDEC86}"/>
          </ac:spMkLst>
        </pc:spChg>
      </pc:sldChg>
      <pc:sldChg chg="addCm modCm">
        <pc:chgData name="Malen, Amy" userId="S::amy.malen@alleghenycounty.us::35273bd6-929e-4345-b1e4-cca53d3f9ada" providerId="AD" clId="Web-{6A1D97D5-1D82-98B3-F9FA-465DA82C3012}" dt="2022-07-14T17:06:04.846" v="853"/>
        <pc:sldMkLst>
          <pc:docMk/>
          <pc:sldMk cId="4174384494" sldId="7319"/>
        </pc:sldMkLst>
      </pc:sldChg>
      <pc:sldChg chg="modSp new ord">
        <pc:chgData name="Malen, Amy" userId="S::amy.malen@alleghenycounty.us::35273bd6-929e-4345-b1e4-cca53d3f9ada" providerId="AD" clId="Web-{6A1D97D5-1D82-98B3-F9FA-465DA82C3012}" dt="2022-07-14T16:35:19.009" v="210" actId="20577"/>
        <pc:sldMkLst>
          <pc:docMk/>
          <pc:sldMk cId="2190576408" sldId="7320"/>
        </pc:sldMkLst>
        <pc:spChg chg="mod">
          <ac:chgData name="Malen, Amy" userId="S::amy.malen@alleghenycounty.us::35273bd6-929e-4345-b1e4-cca53d3f9ada" providerId="AD" clId="Web-{6A1D97D5-1D82-98B3-F9FA-465DA82C3012}" dt="2022-07-14T16:34:21.524" v="73" actId="20577"/>
          <ac:spMkLst>
            <pc:docMk/>
            <pc:sldMk cId="2190576408" sldId="7320"/>
            <ac:spMk id="2" creationId="{5D6F25E1-C4D2-17A4-772C-B614899E4799}"/>
          </ac:spMkLst>
        </pc:spChg>
        <pc:spChg chg="mod">
          <ac:chgData name="Malen, Amy" userId="S::amy.malen@alleghenycounty.us::35273bd6-929e-4345-b1e4-cca53d3f9ada" providerId="AD" clId="Web-{6A1D97D5-1D82-98B3-F9FA-465DA82C3012}" dt="2022-07-14T16:35:19.009" v="210" actId="20577"/>
          <ac:spMkLst>
            <pc:docMk/>
            <pc:sldMk cId="2190576408" sldId="7320"/>
            <ac:spMk id="3" creationId="{9B14A28C-F7B4-E82A-E3DA-529BCA7C1FBB}"/>
          </ac:spMkLst>
        </pc:spChg>
      </pc:sldChg>
      <pc:sldChg chg="new del">
        <pc:chgData name="Malen, Amy" userId="S::amy.malen@alleghenycounty.us::35273bd6-929e-4345-b1e4-cca53d3f9ada" providerId="AD" clId="Web-{6A1D97D5-1D82-98B3-F9FA-465DA82C3012}" dt="2022-07-14T16:47:39.785" v="213"/>
        <pc:sldMkLst>
          <pc:docMk/>
          <pc:sldMk cId="450422207" sldId="7321"/>
        </pc:sldMkLst>
      </pc:sldChg>
      <pc:sldChg chg="new del">
        <pc:chgData name="Malen, Amy" userId="S::amy.malen@alleghenycounty.us::35273bd6-929e-4345-b1e4-cca53d3f9ada" providerId="AD" clId="Web-{6A1D97D5-1D82-98B3-F9FA-465DA82C3012}" dt="2022-07-14T16:49:55.255" v="218"/>
        <pc:sldMkLst>
          <pc:docMk/>
          <pc:sldMk cId="1929629577" sldId="7321"/>
        </pc:sldMkLst>
      </pc:sldChg>
      <pc:sldChg chg="modSp add del replId">
        <pc:chgData name="Malen, Amy" userId="S::amy.malen@alleghenycounty.us::35273bd6-929e-4345-b1e4-cca53d3f9ada" providerId="AD" clId="Web-{6A1D97D5-1D82-98B3-F9FA-465DA82C3012}" dt="2022-07-14T16:59:36.669" v="497"/>
        <pc:sldMkLst>
          <pc:docMk/>
          <pc:sldMk cId="2506550933" sldId="7322"/>
        </pc:sldMkLst>
        <pc:spChg chg="mod">
          <ac:chgData name="Malen, Amy" userId="S::amy.malen@alleghenycounty.us::35273bd6-929e-4345-b1e4-cca53d3f9ada" providerId="AD" clId="Web-{6A1D97D5-1D82-98B3-F9FA-465DA82C3012}" dt="2022-07-14T16:58:30.590" v="495" actId="20577"/>
          <ac:spMkLst>
            <pc:docMk/>
            <pc:sldMk cId="2506550933" sldId="7322"/>
            <ac:spMk id="3" creationId="{863E64D8-F678-4230-9453-03BA29CDEC86}"/>
          </ac:spMkLst>
        </pc:spChg>
      </pc:sldChg>
      <pc:sldChg chg="modSp add replId">
        <pc:chgData name="Malen, Amy" userId="S::amy.malen@alleghenycounty.us::35273bd6-929e-4345-b1e4-cca53d3f9ada" providerId="AD" clId="Web-{6A1D97D5-1D82-98B3-F9FA-465DA82C3012}" dt="2022-07-14T17:50:36.940" v="1098" actId="20577"/>
        <pc:sldMkLst>
          <pc:docMk/>
          <pc:sldMk cId="2735077977" sldId="7323"/>
        </pc:sldMkLst>
        <pc:spChg chg="mod">
          <ac:chgData name="Malen, Amy" userId="S::amy.malen@alleghenycounty.us::35273bd6-929e-4345-b1e4-cca53d3f9ada" providerId="AD" clId="Web-{6A1D97D5-1D82-98B3-F9FA-465DA82C3012}" dt="2022-07-14T17:50:36.940" v="1098" actId="20577"/>
          <ac:spMkLst>
            <pc:docMk/>
            <pc:sldMk cId="2735077977" sldId="7323"/>
            <ac:spMk id="3" creationId="{863E64D8-F678-4230-9453-03BA29CDEC86}"/>
          </ac:spMkLst>
        </pc:spChg>
      </pc:sldChg>
      <pc:sldChg chg="addSp delSp modSp new">
        <pc:chgData name="Malen, Amy" userId="S::amy.malen@alleghenycounty.us::35273bd6-929e-4345-b1e4-cca53d3f9ada" providerId="AD" clId="Web-{6A1D97D5-1D82-98B3-F9FA-465DA82C3012}" dt="2022-07-14T17:45:24.903" v="913" actId="1076"/>
        <pc:sldMkLst>
          <pc:docMk/>
          <pc:sldMk cId="1677720753" sldId="7324"/>
        </pc:sldMkLst>
        <pc:spChg chg="mod">
          <ac:chgData name="Malen, Amy" userId="S::amy.malen@alleghenycounty.us::35273bd6-929e-4345-b1e4-cca53d3f9ada" providerId="AD" clId="Web-{6A1D97D5-1D82-98B3-F9FA-465DA82C3012}" dt="2022-07-14T17:45:24.903" v="913" actId="1076"/>
          <ac:spMkLst>
            <pc:docMk/>
            <pc:sldMk cId="1677720753" sldId="7324"/>
            <ac:spMk id="2" creationId="{A88E110D-5D50-ECEC-21AF-40C9CB267091}"/>
          </ac:spMkLst>
        </pc:spChg>
        <pc:spChg chg="del">
          <ac:chgData name="Malen, Amy" userId="S::amy.malen@alleghenycounty.us::35273bd6-929e-4345-b1e4-cca53d3f9ada" providerId="AD" clId="Web-{6A1D97D5-1D82-98B3-F9FA-465DA82C3012}" dt="2022-07-14T17:45:07.669" v="903"/>
          <ac:spMkLst>
            <pc:docMk/>
            <pc:sldMk cId="1677720753" sldId="7324"/>
            <ac:spMk id="3" creationId="{E6BBCAA3-B101-FA40-8918-EFC6E0DC48DA}"/>
          </ac:spMkLst>
        </pc:spChg>
        <pc:picChg chg="add mod ord">
          <ac:chgData name="Malen, Amy" userId="S::amy.malen@alleghenycounty.us::35273bd6-929e-4345-b1e4-cca53d3f9ada" providerId="AD" clId="Web-{6A1D97D5-1D82-98B3-F9FA-465DA82C3012}" dt="2022-07-14T17:45:14.435" v="905" actId="14100"/>
          <ac:picMkLst>
            <pc:docMk/>
            <pc:sldMk cId="1677720753" sldId="7324"/>
            <ac:picMk id="4" creationId="{D8FDE7F7-4F74-0CFD-1BCB-39BCB071B99B}"/>
          </ac:picMkLst>
        </pc:picChg>
      </pc:sldChg>
    </pc:docChg>
  </pc:docChgLst>
  <pc:docChgLst>
    <pc:chgData name="Bengel, Emily" userId="S::emily.bengel@alleghenycounty.us::c4fd023e-c3a3-4e1e-8ced-35b0adfda1b6" providerId="AD" clId="Web-{64153DE5-2F53-6E33-49AA-097BE33AAE0F}"/>
    <pc:docChg chg="mod">
      <pc:chgData name="Bengel, Emily" userId="S::emily.bengel@alleghenycounty.us::c4fd023e-c3a3-4e1e-8ced-35b0adfda1b6" providerId="AD" clId="Web-{64153DE5-2F53-6E33-49AA-097BE33AAE0F}" dt="2022-07-14T19:43:41.341" v="1"/>
      <pc:docMkLst>
        <pc:docMk/>
      </pc:docMkLst>
      <pc:sldChg chg="modCm">
        <pc:chgData name="Bengel, Emily" userId="S::emily.bengel@alleghenycounty.us::c4fd023e-c3a3-4e1e-8ced-35b0adfda1b6" providerId="AD" clId="Web-{64153DE5-2F53-6E33-49AA-097BE33AAE0F}" dt="2022-07-14T19:43:41.341" v="1"/>
        <pc:sldMkLst>
          <pc:docMk/>
          <pc:sldMk cId="4211194337" sldId="7325"/>
        </pc:sldMkLst>
      </pc:sldChg>
    </pc:docChg>
  </pc:docChgLst>
  <pc:docChgLst>
    <pc:chgData name="Malen, Amy" userId="S::amy.malen@alleghenycounty.us::35273bd6-929e-4345-b1e4-cca53d3f9ada" providerId="AD" clId="Web-{E1B6930B-B953-111D-8379-C575F568A132}"/>
    <pc:docChg chg="addSld modSld">
      <pc:chgData name="Malen, Amy" userId="S::amy.malen@alleghenycounty.us::35273bd6-929e-4345-b1e4-cca53d3f9ada" providerId="AD" clId="Web-{E1B6930B-B953-111D-8379-C575F568A132}" dt="2022-07-14T19:39:18.109" v="67"/>
      <pc:docMkLst>
        <pc:docMk/>
      </pc:docMkLst>
      <pc:sldChg chg="modCm">
        <pc:chgData name="Malen, Amy" userId="S::amy.malen@alleghenycounty.us::35273bd6-929e-4345-b1e4-cca53d3f9ada" providerId="AD" clId="Web-{E1B6930B-B953-111D-8379-C575F568A132}" dt="2022-07-14T19:34:51.356" v="0"/>
        <pc:sldMkLst>
          <pc:docMk/>
          <pc:sldMk cId="2190576408" sldId="7320"/>
        </pc:sldMkLst>
      </pc:sldChg>
      <pc:sldChg chg="modSp new addCm">
        <pc:chgData name="Malen, Amy" userId="S::amy.malen@alleghenycounty.us::35273bd6-929e-4345-b1e4-cca53d3f9ada" providerId="AD" clId="Web-{E1B6930B-B953-111D-8379-C575F568A132}" dt="2022-07-14T19:39:18.109" v="67"/>
        <pc:sldMkLst>
          <pc:docMk/>
          <pc:sldMk cId="4211194337" sldId="7325"/>
        </pc:sldMkLst>
        <pc:spChg chg="mod">
          <ac:chgData name="Malen, Amy" userId="S::amy.malen@alleghenycounty.us::35273bd6-929e-4345-b1e4-cca53d3f9ada" providerId="AD" clId="Web-{E1B6930B-B953-111D-8379-C575F568A132}" dt="2022-07-14T19:37:43.592" v="58" actId="20577"/>
          <ac:spMkLst>
            <pc:docMk/>
            <pc:sldMk cId="4211194337" sldId="7325"/>
            <ac:spMk id="2" creationId="{12B9F8CF-DBC8-E777-888B-9B1199420B72}"/>
          </ac:spMkLst>
        </pc:spChg>
        <pc:spChg chg="mod">
          <ac:chgData name="Malen, Amy" userId="S::amy.malen@alleghenycounty.us::35273bd6-929e-4345-b1e4-cca53d3f9ada" providerId="AD" clId="Web-{E1B6930B-B953-111D-8379-C575F568A132}" dt="2022-07-14T19:37:58.561" v="66" actId="14100"/>
          <ac:spMkLst>
            <pc:docMk/>
            <pc:sldMk cId="4211194337" sldId="7325"/>
            <ac:spMk id="3" creationId="{A3F32161-C231-5978-FFB0-815899EF81C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59C741-0B0E-4741-B1FB-E5867990B3C4}" type="datetimeFigureOut">
              <a:rPr lang="en-US" smtClean="0"/>
              <a:t>7/20/2022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F1E5AA-B041-4925-8794-393EA4E51F6D}" type="slidenum">
              <a:rPr lang="en-US" smtClean="0"/>
              <a:t>‹#›</a:t>
            </a:fld>
            <a:endParaRPr lang="en-US"/>
          </a:p>
        </p:txBody>
      </p:sp>
    </p:spTree>
    <p:extLst>
      <p:ext uri="{BB962C8B-B14F-4D97-AF65-F5344CB8AC3E}">
        <p14:creationId xmlns:p14="http://schemas.microsoft.com/office/powerpoint/2010/main" val="852721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18A648E-8F4E-4CEC-AA5B-7421E6BAB11A}" type="slidenum">
              <a:rPr lang="en-US" smtClean="0"/>
              <a:t>11</a:t>
            </a:fld>
            <a:endParaRPr lang="en-US"/>
          </a:p>
        </p:txBody>
      </p:sp>
    </p:spTree>
    <p:extLst>
      <p:ext uri="{BB962C8B-B14F-4D97-AF65-F5344CB8AC3E}">
        <p14:creationId xmlns:p14="http://schemas.microsoft.com/office/powerpoint/2010/main" val="21612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18A648E-8F4E-4CEC-AA5B-7421E6BAB11A}" type="slidenum">
              <a:rPr lang="en-US" smtClean="0"/>
              <a:t>12</a:t>
            </a:fld>
            <a:endParaRPr lang="en-US"/>
          </a:p>
        </p:txBody>
      </p:sp>
    </p:spTree>
    <p:extLst>
      <p:ext uri="{BB962C8B-B14F-4D97-AF65-F5344CB8AC3E}">
        <p14:creationId xmlns:p14="http://schemas.microsoft.com/office/powerpoint/2010/main" val="517472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00120234-47B6-43CA-9B1C-D7CE789A20AB}" type="datetimeFigureOut">
              <a:rPr lang="en-US" smtClean="0"/>
              <a:t>7/20/2022</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D2C86AE4-9ADD-48F9-8713-B7FB7AEB097D}" type="slidenum">
              <a:rPr lang="en-US" smtClean="0"/>
              <a:t>‹#›</a:t>
            </a:fld>
            <a:endParaRPr lang="en-US"/>
          </a:p>
        </p:txBody>
      </p:sp>
    </p:spTree>
    <p:extLst>
      <p:ext uri="{BB962C8B-B14F-4D97-AF65-F5344CB8AC3E}">
        <p14:creationId xmlns:p14="http://schemas.microsoft.com/office/powerpoint/2010/main" val="297756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120234-47B6-43CA-9B1C-D7CE789A20AB}" type="datetimeFigureOut">
              <a:rPr lang="en-US" smtClean="0"/>
              <a:t>7/20/2022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86AE4-9ADD-48F9-8713-B7FB7AEB097D}" type="slidenum">
              <a:rPr lang="en-US" smtClean="0"/>
              <a:t>‹#›</a:t>
            </a:fld>
            <a:endParaRPr lang="en-US"/>
          </a:p>
        </p:txBody>
      </p:sp>
    </p:spTree>
    <p:extLst>
      <p:ext uri="{BB962C8B-B14F-4D97-AF65-F5344CB8AC3E}">
        <p14:creationId xmlns:p14="http://schemas.microsoft.com/office/powerpoint/2010/main" val="2275640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120234-47B6-43CA-9B1C-D7CE789A20AB}" type="datetimeFigureOut">
              <a:rPr lang="en-US" smtClean="0"/>
              <a:t>7/20/2022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86AE4-9ADD-48F9-8713-B7FB7AEB097D}" type="slidenum">
              <a:rPr lang="en-US" smtClean="0"/>
              <a:t>‹#›</a:t>
            </a:fld>
            <a:endParaRPr lang="en-US"/>
          </a:p>
        </p:txBody>
      </p:sp>
    </p:spTree>
    <p:extLst>
      <p:ext uri="{BB962C8B-B14F-4D97-AF65-F5344CB8AC3E}">
        <p14:creationId xmlns:p14="http://schemas.microsoft.com/office/powerpoint/2010/main" val="586671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120234-47B6-43CA-9B1C-D7CE789A20AB}" type="datetimeFigureOut">
              <a:rPr lang="en-US" smtClean="0"/>
              <a:t>7/20/2022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86AE4-9ADD-48F9-8713-B7FB7AEB097D}" type="slidenum">
              <a:rPr lang="en-US" smtClean="0"/>
              <a:t>‹#›</a:t>
            </a:fld>
            <a:endParaRPr lang="en-US"/>
          </a:p>
        </p:txBody>
      </p:sp>
    </p:spTree>
    <p:extLst>
      <p:ext uri="{BB962C8B-B14F-4D97-AF65-F5344CB8AC3E}">
        <p14:creationId xmlns:p14="http://schemas.microsoft.com/office/powerpoint/2010/main" val="2473120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120234-47B6-43CA-9B1C-D7CE789A20AB}" type="datetimeFigureOut">
              <a:rPr lang="en-US" smtClean="0"/>
              <a:t>7/20/2022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C86AE4-9ADD-48F9-8713-B7FB7AEB097D}" type="slidenum">
              <a:rPr lang="en-US" smtClean="0"/>
              <a:t>‹#›</a:t>
            </a:fld>
            <a:endParaRPr lang="en-US"/>
          </a:p>
        </p:txBody>
      </p:sp>
    </p:spTree>
    <p:extLst>
      <p:ext uri="{BB962C8B-B14F-4D97-AF65-F5344CB8AC3E}">
        <p14:creationId xmlns:p14="http://schemas.microsoft.com/office/powerpoint/2010/main" val="2882033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0120234-47B6-43CA-9B1C-D7CE789A20AB}" type="datetimeFigureOut">
              <a:rPr lang="en-US" smtClean="0"/>
              <a:t>7/20/2022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C86AE4-9ADD-48F9-8713-B7FB7AEB097D}" type="slidenum">
              <a:rPr lang="en-US" smtClean="0"/>
              <a:t>‹#›</a:t>
            </a:fld>
            <a:endParaRPr lang="en-US"/>
          </a:p>
        </p:txBody>
      </p:sp>
    </p:spTree>
    <p:extLst>
      <p:ext uri="{BB962C8B-B14F-4D97-AF65-F5344CB8AC3E}">
        <p14:creationId xmlns:p14="http://schemas.microsoft.com/office/powerpoint/2010/main" val="3332857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120234-47B6-43CA-9B1C-D7CE789A20AB}" type="datetimeFigureOut">
              <a:rPr lang="en-US" smtClean="0"/>
              <a:t>7/20/2022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C86AE4-9ADD-48F9-8713-B7FB7AEB097D}" type="slidenum">
              <a:rPr lang="en-US" smtClean="0"/>
              <a:t>‹#›</a:t>
            </a:fld>
            <a:endParaRPr lang="en-US"/>
          </a:p>
        </p:txBody>
      </p:sp>
    </p:spTree>
    <p:extLst>
      <p:ext uri="{BB962C8B-B14F-4D97-AF65-F5344CB8AC3E}">
        <p14:creationId xmlns:p14="http://schemas.microsoft.com/office/powerpoint/2010/main" val="2098620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0120234-47B6-43CA-9B1C-D7CE789A20AB}" type="datetimeFigureOut">
              <a:rPr lang="en-US" smtClean="0"/>
              <a:t>7/20/2022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C86AE4-9ADD-48F9-8713-B7FB7AEB097D}" type="slidenum">
              <a:rPr lang="en-US" smtClean="0"/>
              <a:t>‹#›</a:t>
            </a:fld>
            <a:endParaRPr lang="en-US"/>
          </a:p>
        </p:txBody>
      </p:sp>
    </p:spTree>
    <p:extLst>
      <p:ext uri="{BB962C8B-B14F-4D97-AF65-F5344CB8AC3E}">
        <p14:creationId xmlns:p14="http://schemas.microsoft.com/office/powerpoint/2010/main" val="15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120234-47B6-43CA-9B1C-D7CE789A20AB}" type="datetimeFigureOut">
              <a:rPr lang="en-US" smtClean="0"/>
              <a:t>7/20/2022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C86AE4-9ADD-48F9-8713-B7FB7AEB097D}" type="slidenum">
              <a:rPr lang="en-US" smtClean="0"/>
              <a:t>‹#›</a:t>
            </a:fld>
            <a:endParaRPr lang="en-US"/>
          </a:p>
        </p:txBody>
      </p:sp>
    </p:spTree>
    <p:extLst>
      <p:ext uri="{BB962C8B-B14F-4D97-AF65-F5344CB8AC3E}">
        <p14:creationId xmlns:p14="http://schemas.microsoft.com/office/powerpoint/2010/main" val="428420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00120234-47B6-43CA-9B1C-D7CE789A20AB}" type="datetimeFigureOut">
              <a:rPr lang="en-US" smtClean="0"/>
              <a:t>7/20/2022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D2C86AE4-9ADD-48F9-8713-B7FB7AEB097D}" type="slidenum">
              <a:rPr lang="en-US" smtClean="0"/>
              <a:t>‹#›</a:t>
            </a:fld>
            <a:endParaRPr lang="en-US"/>
          </a:p>
        </p:txBody>
      </p:sp>
    </p:spTree>
    <p:extLst>
      <p:ext uri="{BB962C8B-B14F-4D97-AF65-F5344CB8AC3E}">
        <p14:creationId xmlns:p14="http://schemas.microsoft.com/office/powerpoint/2010/main" val="1772359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00120234-47B6-43CA-9B1C-D7CE789A20AB}" type="datetimeFigureOut">
              <a:rPr lang="en-US" smtClean="0"/>
              <a:t>7/20/2022</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D2C86AE4-9ADD-48F9-8713-B7FB7AEB097D}" type="slidenum">
              <a:rPr lang="en-US" smtClean="0"/>
              <a:t>‹#›</a:t>
            </a:fld>
            <a:endParaRPr lang="en-US"/>
          </a:p>
        </p:txBody>
      </p:sp>
    </p:spTree>
    <p:extLst>
      <p:ext uri="{BB962C8B-B14F-4D97-AF65-F5344CB8AC3E}">
        <p14:creationId xmlns:p14="http://schemas.microsoft.com/office/powerpoint/2010/main" val="56154567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00120234-47B6-43CA-9B1C-D7CE789A20AB}" type="datetimeFigureOut">
              <a:rPr lang="en-US" smtClean="0"/>
              <a:t>7/20/2022</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D2C86AE4-9ADD-48F9-8713-B7FB7AEB097D}" type="slidenum">
              <a:rPr lang="en-US" smtClean="0"/>
              <a:t>‹#›</a:t>
            </a:fld>
            <a:endParaRPr lang="en-US"/>
          </a:p>
        </p:txBody>
      </p:sp>
    </p:spTree>
    <p:extLst>
      <p:ext uri="{BB962C8B-B14F-4D97-AF65-F5344CB8AC3E}">
        <p14:creationId xmlns:p14="http://schemas.microsoft.com/office/powerpoint/2010/main" val="92296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Claire.wever@alleghenycounty.us" TargetMode="External"/><Relationship Id="rId2" Type="http://schemas.openxmlformats.org/officeDocument/2006/relationships/hyperlink" Target="mailto:Emily.bengel@alleghenycounty.u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4E9AB-A241-18B5-45AA-4C24DE7E9133}"/>
              </a:ext>
            </a:extLst>
          </p:cNvPr>
          <p:cNvSpPr>
            <a:spLocks noGrp="1"/>
          </p:cNvSpPr>
          <p:nvPr>
            <p:ph type="title"/>
          </p:nvPr>
        </p:nvSpPr>
        <p:spPr>
          <a:xfrm>
            <a:off x="8000527" y="2320049"/>
            <a:ext cx="3949429" cy="1920240"/>
          </a:xfrm>
        </p:spPr>
        <p:txBody>
          <a:bodyPr>
            <a:normAutofit fontScale="90000"/>
          </a:bodyPr>
          <a:lstStyle/>
          <a:p>
            <a:pPr algn="ctr"/>
            <a:r>
              <a:rPr lang="en-US" sz="6000" dirty="0"/>
              <a:t>Round Table &amp; Directors’ Meeting</a:t>
            </a:r>
            <a:br>
              <a:rPr lang="en-US" dirty="0"/>
            </a:br>
            <a:endParaRPr lang="en-US" dirty="0"/>
          </a:p>
        </p:txBody>
      </p:sp>
      <p:sp>
        <p:nvSpPr>
          <p:cNvPr id="5" name="Text Placeholder 4">
            <a:extLst>
              <a:ext uri="{FF2B5EF4-FFF2-40B4-BE49-F238E27FC236}">
                <a16:creationId xmlns:a16="http://schemas.microsoft.com/office/drawing/2014/main" id="{660016B9-24C3-C45C-72F7-107FD179C7A3}"/>
              </a:ext>
            </a:extLst>
          </p:cNvPr>
          <p:cNvSpPr>
            <a:spLocks noGrp="1"/>
          </p:cNvSpPr>
          <p:nvPr>
            <p:ph type="body" sz="half" idx="2"/>
          </p:nvPr>
        </p:nvSpPr>
        <p:spPr>
          <a:xfrm>
            <a:off x="8275982" y="4309353"/>
            <a:ext cx="3398520" cy="1329447"/>
          </a:xfrm>
        </p:spPr>
        <p:txBody>
          <a:bodyPr/>
          <a:lstStyle/>
          <a:p>
            <a:pPr algn="ctr"/>
            <a:r>
              <a:rPr lang="en-US">
                <a:solidFill>
                  <a:schemeClr val="bg1"/>
                </a:solidFill>
              </a:rPr>
              <a:t>July 15, 2022</a:t>
            </a:r>
          </a:p>
        </p:txBody>
      </p:sp>
      <p:pic>
        <p:nvPicPr>
          <p:cNvPr id="4" name="Picture 4">
            <a:extLst>
              <a:ext uri="{FF2B5EF4-FFF2-40B4-BE49-F238E27FC236}">
                <a16:creationId xmlns:a16="http://schemas.microsoft.com/office/drawing/2014/main" id="{4568AE03-CCA3-8DB2-C9C4-76A304A4F1C7}"/>
              </a:ext>
            </a:extLst>
          </p:cNvPr>
          <p:cNvPicPr>
            <a:picLocks noChangeAspect="1"/>
          </p:cNvPicPr>
          <p:nvPr/>
        </p:nvPicPr>
        <p:blipFill rotWithShape="1">
          <a:blip r:embed="rId2"/>
          <a:srcRect l="23188" t="17977" r="24638" b="18770"/>
          <a:stretch/>
        </p:blipFill>
        <p:spPr>
          <a:xfrm>
            <a:off x="1378085" y="1006431"/>
            <a:ext cx="4863830" cy="4547476"/>
          </a:xfrm>
          <a:prstGeom prst="ellipse">
            <a:avLst/>
          </a:prstGeom>
          <a:ln>
            <a:noFill/>
          </a:ln>
          <a:effectLst>
            <a:softEdge rad="112500"/>
          </a:effectLst>
        </p:spPr>
      </p:pic>
    </p:spTree>
    <p:extLst>
      <p:ext uri="{BB962C8B-B14F-4D97-AF65-F5344CB8AC3E}">
        <p14:creationId xmlns:p14="http://schemas.microsoft.com/office/powerpoint/2010/main" val="2163799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id="{AC883504-71DB-1446-C649-1D9BD6639BEE}"/>
              </a:ext>
            </a:extLst>
          </p:cNvPr>
          <p:cNvSpPr/>
          <p:nvPr/>
        </p:nvSpPr>
        <p:spPr>
          <a:xfrm>
            <a:off x="448786" y="321461"/>
            <a:ext cx="11382316" cy="855894"/>
          </a:xfrm>
          <a:prstGeom prst="roundRect">
            <a:avLst/>
          </a:prstGeom>
          <a:ln w="28575">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b="1">
                <a:solidFill>
                  <a:sysClr val="windowText" lastClr="000000"/>
                </a:solidFill>
              </a:rPr>
              <a:t>Resource Navigation team (scaling from ELRC referral team)</a:t>
            </a:r>
            <a:endParaRPr lang="en-US" sz="1400" b="1">
              <a:solidFill>
                <a:sysClr val="windowText" lastClr="000000"/>
              </a:solidFill>
            </a:endParaRPr>
          </a:p>
          <a:p>
            <a:pPr algn="ctr"/>
            <a:r>
              <a:rPr lang="en-US" sz="1200">
                <a:solidFill>
                  <a:sysClr val="windowText" lastClr="000000"/>
                </a:solidFill>
              </a:rPr>
              <a:t>Assess immediate needs, provide basic coordination and referrals, enter and transfer cases in Synergy, give resource information/support to providers</a:t>
            </a:r>
            <a:endParaRPr lang="en-US" sz="1200"/>
          </a:p>
        </p:txBody>
      </p:sp>
      <p:sp>
        <p:nvSpPr>
          <p:cNvPr id="4" name="Rectangle: Rounded Corners 3">
            <a:extLst>
              <a:ext uri="{FF2B5EF4-FFF2-40B4-BE49-F238E27FC236}">
                <a16:creationId xmlns:a16="http://schemas.microsoft.com/office/drawing/2014/main" id="{56364104-0CD3-DA37-D625-EC3C43E272BF}"/>
              </a:ext>
            </a:extLst>
          </p:cNvPr>
          <p:cNvSpPr/>
          <p:nvPr/>
        </p:nvSpPr>
        <p:spPr>
          <a:xfrm>
            <a:off x="1061020" y="1374405"/>
            <a:ext cx="6169380" cy="3905135"/>
          </a:xfrm>
          <a:prstGeom prst="roundRect">
            <a:avLst/>
          </a:prstGeom>
          <a:ln w="28575">
            <a:solidFill>
              <a:schemeClr val="accent6">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000" b="1" dirty="0">
                <a:solidFill>
                  <a:sysClr val="windowText" lastClr="000000"/>
                </a:solidFill>
              </a:rPr>
              <a:t>Family Centers</a:t>
            </a:r>
            <a:endParaRPr lang="en-US" sz="1600" b="1" dirty="0">
              <a:solidFill>
                <a:sysClr val="windowText" lastClr="000000"/>
              </a:solidFill>
            </a:endParaRPr>
          </a:p>
          <a:p>
            <a:pPr algn="ctr"/>
            <a:r>
              <a:rPr lang="en-US" sz="1400" b="1" dirty="0">
                <a:solidFill>
                  <a:sysClr val="windowText" lastClr="000000"/>
                </a:solidFill>
              </a:rPr>
              <a:t>What services are available to ALL families?</a:t>
            </a:r>
          </a:p>
          <a:p>
            <a:pPr algn="ctr"/>
            <a:endParaRPr lang="en-US" sz="1100" b="1" dirty="0">
              <a:solidFill>
                <a:sysClr val="windowText" lastClr="000000"/>
              </a:solidFill>
            </a:endParaRPr>
          </a:p>
          <a:p>
            <a:pPr marL="285750" indent="-285750" algn="ctr">
              <a:buFont typeface="Arial" panose="020B0604020202020204" pitchFamily="34" charset="0"/>
              <a:buChar char="•"/>
            </a:pPr>
            <a:r>
              <a:rPr lang="en-US" sz="1100" b="1" u="sng" dirty="0">
                <a:solidFill>
                  <a:sysClr val="windowText" lastClr="000000"/>
                </a:solidFill>
              </a:rPr>
              <a:t>Drop-in/Phone</a:t>
            </a:r>
            <a:r>
              <a:rPr lang="en-US" sz="1100" dirty="0">
                <a:solidFill>
                  <a:sysClr val="windowText" lastClr="000000"/>
                </a:solidFill>
              </a:rPr>
              <a:t>– someone is available to welcome families without an appointment in person and by phone</a:t>
            </a:r>
          </a:p>
          <a:p>
            <a:pPr algn="ctr"/>
            <a:endParaRPr lang="en-US" sz="1100" b="1" u="sng" dirty="0">
              <a:solidFill>
                <a:sysClr val="windowText" lastClr="000000"/>
              </a:solidFill>
            </a:endParaRPr>
          </a:p>
          <a:p>
            <a:pPr marL="285750" indent="-285750" algn="ctr">
              <a:buFont typeface="Arial" panose="020B0604020202020204" pitchFamily="34" charset="0"/>
              <a:buChar char="•"/>
            </a:pPr>
            <a:r>
              <a:rPr lang="en-US" sz="1100" b="1" u="sng" dirty="0">
                <a:solidFill>
                  <a:sysClr val="windowText" lastClr="000000"/>
                </a:solidFill>
              </a:rPr>
              <a:t>General intake </a:t>
            </a:r>
            <a:r>
              <a:rPr lang="en-US" sz="1100" dirty="0">
                <a:solidFill>
                  <a:sysClr val="windowText" lastClr="000000"/>
                </a:solidFill>
              </a:rPr>
              <a:t>– complete intake &amp; needs assessment (staff can use FAST for more intensive families)</a:t>
            </a:r>
          </a:p>
          <a:p>
            <a:pPr algn="ctr"/>
            <a:endParaRPr lang="en-US" sz="1100" dirty="0">
              <a:solidFill>
                <a:sysClr val="windowText" lastClr="000000"/>
              </a:solidFill>
            </a:endParaRPr>
          </a:p>
          <a:p>
            <a:pPr marL="285750" indent="-285750" algn="ctr">
              <a:buFont typeface="Arial" panose="020B0604020202020204" pitchFamily="34" charset="0"/>
              <a:buChar char="•"/>
            </a:pPr>
            <a:r>
              <a:rPr lang="en-US" sz="1100" b="1" u="sng" dirty="0">
                <a:solidFill>
                  <a:sysClr val="windowText" lastClr="000000"/>
                </a:solidFill>
              </a:rPr>
              <a:t>Basic service coordination </a:t>
            </a:r>
            <a:r>
              <a:rPr lang="en-US" sz="1100" dirty="0">
                <a:solidFill>
                  <a:sysClr val="windowText" lastClr="000000"/>
                </a:solidFill>
              </a:rPr>
              <a:t>–able to assist with basic supports (housing, employment, home visiting, </a:t>
            </a:r>
            <a:r>
              <a:rPr lang="en-US" sz="1100" dirty="0" err="1">
                <a:solidFill>
                  <a:sysClr val="windowText" lastClr="000000"/>
                </a:solidFill>
              </a:rPr>
              <a:t>Headstart</a:t>
            </a:r>
            <a:r>
              <a:rPr lang="en-US" sz="1100" dirty="0">
                <a:solidFill>
                  <a:sysClr val="windowText" lastClr="000000"/>
                </a:solidFill>
              </a:rPr>
              <a:t>/EHS, Neighborhood Legal Services, AFN, etc.)</a:t>
            </a:r>
          </a:p>
          <a:p>
            <a:pPr algn="ctr"/>
            <a:endParaRPr lang="en-US" sz="1100" b="1" u="sng" dirty="0">
              <a:solidFill>
                <a:sysClr val="windowText" lastClr="000000"/>
              </a:solidFill>
            </a:endParaRPr>
          </a:p>
          <a:p>
            <a:pPr marL="285750" indent="-285750" algn="ctr">
              <a:buFont typeface="Arial" panose="020B0604020202020204" pitchFamily="34" charset="0"/>
              <a:buChar char="•"/>
            </a:pPr>
            <a:r>
              <a:rPr lang="en-US" sz="1100" b="1" u="sng" dirty="0">
                <a:solidFill>
                  <a:sysClr val="windowText" lastClr="000000"/>
                </a:solidFill>
              </a:rPr>
              <a:t>Benefits enrollment</a:t>
            </a:r>
            <a:r>
              <a:rPr lang="en-US" sz="1100" dirty="0">
                <a:solidFill>
                  <a:sysClr val="windowText" lastClr="000000"/>
                </a:solidFill>
              </a:rPr>
              <a:t> – make appointments to complete benefits applications; assist with making calls and follow-ups as needed</a:t>
            </a:r>
          </a:p>
          <a:p>
            <a:pPr marL="285750" indent="-285750" algn="ctr">
              <a:buFont typeface="Arial" panose="020B0604020202020204" pitchFamily="34" charset="0"/>
              <a:buChar char="•"/>
            </a:pPr>
            <a:endParaRPr lang="en-US" sz="1100" b="1" u="sng" dirty="0">
              <a:solidFill>
                <a:sysClr val="windowText" lastClr="000000"/>
              </a:solidFill>
            </a:endParaRPr>
          </a:p>
          <a:p>
            <a:pPr marL="285750" indent="-285750" algn="ctr">
              <a:buFont typeface="Arial" panose="020B0604020202020204" pitchFamily="34" charset="0"/>
              <a:buChar char="•"/>
            </a:pPr>
            <a:r>
              <a:rPr lang="en-US" sz="1100" b="1" u="sng" dirty="0">
                <a:solidFill>
                  <a:sysClr val="windowText" lastClr="000000"/>
                </a:solidFill>
              </a:rPr>
              <a:t>Access to resources</a:t>
            </a:r>
            <a:r>
              <a:rPr lang="en-US" sz="1100" dirty="0">
                <a:solidFill>
                  <a:sysClr val="windowText" lastClr="000000"/>
                </a:solidFill>
              </a:rPr>
              <a:t> – provide diapers, connections to food and transportation services, FYC/formula bank, utilities assistance, RHRT</a:t>
            </a:r>
          </a:p>
          <a:p>
            <a:pPr marL="285750" indent="-285750" algn="ctr">
              <a:buFont typeface="Arial" panose="020B0604020202020204" pitchFamily="34" charset="0"/>
              <a:buChar char="•"/>
            </a:pPr>
            <a:endParaRPr lang="en-US" sz="1100" b="1" u="sng" dirty="0">
              <a:solidFill>
                <a:sysClr val="windowText" lastClr="000000"/>
              </a:solidFill>
            </a:endParaRPr>
          </a:p>
          <a:p>
            <a:pPr algn="ctr"/>
            <a:r>
              <a:rPr lang="en-US" sz="1100" b="1" dirty="0">
                <a:solidFill>
                  <a:sysClr val="windowText" lastClr="000000"/>
                </a:solidFill>
              </a:rPr>
              <a:t>What if the family needs more support?</a:t>
            </a:r>
            <a:endParaRPr lang="en-US" sz="1200" b="1" dirty="0">
              <a:solidFill>
                <a:sysClr val="windowText" lastClr="000000"/>
              </a:solidFill>
            </a:endParaRPr>
          </a:p>
          <a:p>
            <a:pPr marL="285750" indent="-285750" algn="ctr">
              <a:buFont typeface="Arial" panose="020B0604020202020204" pitchFamily="34" charset="0"/>
              <a:buChar char="•"/>
            </a:pPr>
            <a:r>
              <a:rPr lang="en-US" sz="1100" dirty="0">
                <a:solidFill>
                  <a:sysClr val="windowText" lastClr="000000"/>
                </a:solidFill>
              </a:rPr>
              <a:t>Refer to Emily/Claire and consult with the Resource Navigator</a:t>
            </a:r>
          </a:p>
          <a:p>
            <a:pPr marL="285750" indent="-285750" algn="ctr">
              <a:buFont typeface="Arial" panose="020B0604020202020204" pitchFamily="34" charset="0"/>
              <a:buChar char="•"/>
            </a:pPr>
            <a:r>
              <a:rPr lang="en-US" sz="1100" dirty="0">
                <a:solidFill>
                  <a:sysClr val="windowText" lastClr="000000"/>
                </a:solidFill>
              </a:rPr>
              <a:t>Refer to FACT or ISAC</a:t>
            </a:r>
          </a:p>
        </p:txBody>
      </p:sp>
      <p:sp>
        <p:nvSpPr>
          <p:cNvPr id="5" name="Rectangle: Rounded Corners 4">
            <a:extLst>
              <a:ext uri="{FF2B5EF4-FFF2-40B4-BE49-F238E27FC236}">
                <a16:creationId xmlns:a16="http://schemas.microsoft.com/office/drawing/2014/main" id="{C1167AC5-9787-2C74-335B-E82C9ED1F66E}"/>
              </a:ext>
            </a:extLst>
          </p:cNvPr>
          <p:cNvSpPr/>
          <p:nvPr/>
        </p:nvSpPr>
        <p:spPr>
          <a:xfrm>
            <a:off x="7573424" y="1374405"/>
            <a:ext cx="4081640" cy="3905135"/>
          </a:xfrm>
          <a:prstGeom prst="roundRect">
            <a:avLst/>
          </a:prstGeom>
          <a:ln w="28575">
            <a:solidFill>
              <a:schemeClr val="accent6">
                <a:lumMod val="75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2000" b="1">
                <a:solidFill>
                  <a:sysClr val="windowText" lastClr="000000"/>
                </a:solidFill>
              </a:rPr>
              <a:t>Approved Home Visiting programs</a:t>
            </a:r>
            <a:endParaRPr lang="en-US" sz="1600" b="1">
              <a:solidFill>
                <a:sysClr val="windowText" lastClr="000000"/>
              </a:solidFill>
            </a:endParaRPr>
          </a:p>
          <a:p>
            <a:pPr algn="ctr"/>
            <a:r>
              <a:rPr lang="en-US" sz="1400" b="1">
                <a:solidFill>
                  <a:sysClr val="windowText" lastClr="000000"/>
                </a:solidFill>
              </a:rPr>
              <a:t>What services are available to HV families?</a:t>
            </a:r>
          </a:p>
          <a:p>
            <a:pPr algn="ctr"/>
            <a:endParaRPr lang="en-US" sz="1200" b="1">
              <a:solidFill>
                <a:sysClr val="windowText" lastClr="000000"/>
              </a:solidFill>
            </a:endParaRPr>
          </a:p>
          <a:p>
            <a:pPr marL="285750" indent="-285750" algn="ctr">
              <a:buFont typeface="Arial" panose="020B0604020202020204" pitchFamily="34" charset="0"/>
              <a:buChar char="•"/>
            </a:pPr>
            <a:r>
              <a:rPr lang="en-US" sz="1100" b="1" u="sng">
                <a:solidFill>
                  <a:sysClr val="windowText" lastClr="000000"/>
                </a:solidFill>
              </a:rPr>
              <a:t>General intake* </a:t>
            </a:r>
          </a:p>
          <a:p>
            <a:pPr marL="285750" indent="-285750" algn="ctr">
              <a:buFont typeface="Arial" panose="020B0604020202020204" pitchFamily="34" charset="0"/>
              <a:buChar char="•"/>
            </a:pPr>
            <a:r>
              <a:rPr lang="en-US" sz="1100" b="1" u="sng">
                <a:solidFill>
                  <a:sysClr val="windowText" lastClr="000000"/>
                </a:solidFill>
              </a:rPr>
              <a:t>Basic service coordination*</a:t>
            </a:r>
          </a:p>
          <a:p>
            <a:pPr marL="285750" indent="-285750" algn="ctr">
              <a:buFont typeface="Arial" panose="020B0604020202020204" pitchFamily="34" charset="0"/>
              <a:buChar char="•"/>
            </a:pPr>
            <a:r>
              <a:rPr lang="en-US" sz="1100" b="1" u="sng">
                <a:solidFill>
                  <a:sysClr val="windowText" lastClr="000000"/>
                </a:solidFill>
              </a:rPr>
              <a:t>Benefits enrollment* </a:t>
            </a:r>
          </a:p>
          <a:p>
            <a:pPr marL="285750" indent="-285750" algn="ctr">
              <a:buFont typeface="Arial" panose="020B0604020202020204" pitchFamily="34" charset="0"/>
              <a:buChar char="•"/>
            </a:pPr>
            <a:r>
              <a:rPr lang="en-US" sz="1100" b="1" u="sng">
                <a:solidFill>
                  <a:sysClr val="windowText" lastClr="000000"/>
                </a:solidFill>
              </a:rPr>
              <a:t>Access to resources* </a:t>
            </a:r>
          </a:p>
          <a:p>
            <a:pPr marL="285750" indent="-285750" algn="ctr">
              <a:buFont typeface="Arial" panose="020B0604020202020204" pitchFamily="34" charset="0"/>
              <a:buChar char="•"/>
            </a:pPr>
            <a:endParaRPr lang="en-US" sz="1100" b="1" u="sng">
              <a:solidFill>
                <a:sysClr val="windowText" lastClr="000000"/>
              </a:solidFill>
            </a:endParaRPr>
          </a:p>
          <a:p>
            <a:pPr algn="ctr"/>
            <a:r>
              <a:rPr lang="en-US" sz="1100" i="1">
                <a:solidFill>
                  <a:sysClr val="windowText" lastClr="000000"/>
                </a:solidFill>
              </a:rPr>
              <a:t>*FOR ENROLLED FAMILIES ONLY</a:t>
            </a:r>
          </a:p>
          <a:p>
            <a:pPr algn="ctr"/>
            <a:endParaRPr lang="en-US" sz="1100" i="1">
              <a:solidFill>
                <a:sysClr val="windowText" lastClr="000000"/>
              </a:solidFill>
            </a:endParaRPr>
          </a:p>
          <a:p>
            <a:pPr algn="ctr"/>
            <a:r>
              <a:rPr lang="en-US" sz="1100" b="1">
                <a:solidFill>
                  <a:sysClr val="windowText" lastClr="000000"/>
                </a:solidFill>
              </a:rPr>
              <a:t>What if the family needs more support?</a:t>
            </a:r>
          </a:p>
          <a:p>
            <a:pPr marL="285750" indent="-285750" algn="ctr">
              <a:buFont typeface="Arial" panose="020B0604020202020204" pitchFamily="34" charset="0"/>
              <a:buChar char="•"/>
            </a:pPr>
            <a:r>
              <a:rPr lang="en-US" sz="1100">
                <a:solidFill>
                  <a:sysClr val="windowText" lastClr="000000"/>
                </a:solidFill>
              </a:rPr>
              <a:t>Refer to Emily/Claire and consult with the Resource Navigator</a:t>
            </a:r>
          </a:p>
          <a:p>
            <a:pPr marL="285750" indent="-285750" algn="ctr">
              <a:buFont typeface="Arial" panose="020B0604020202020204" pitchFamily="34" charset="0"/>
              <a:buChar char="•"/>
            </a:pPr>
            <a:r>
              <a:rPr lang="en-US" sz="1100">
                <a:solidFill>
                  <a:sysClr val="windowText" lastClr="000000"/>
                </a:solidFill>
              </a:rPr>
              <a:t>Refer to FACT or ISAC</a:t>
            </a:r>
          </a:p>
          <a:p>
            <a:pPr algn="ctr"/>
            <a:endParaRPr lang="en-US" sz="1400" i="1">
              <a:solidFill>
                <a:sysClr val="windowText" lastClr="000000"/>
              </a:solidFill>
            </a:endParaRPr>
          </a:p>
        </p:txBody>
      </p:sp>
      <p:cxnSp>
        <p:nvCxnSpPr>
          <p:cNvPr id="10" name="Straight Connector 9">
            <a:extLst>
              <a:ext uri="{FF2B5EF4-FFF2-40B4-BE49-F238E27FC236}">
                <a16:creationId xmlns:a16="http://schemas.microsoft.com/office/drawing/2014/main" id="{9F007EA0-6A69-D750-F218-0094A622E706}"/>
              </a:ext>
            </a:extLst>
          </p:cNvPr>
          <p:cNvCxnSpPr>
            <a:cxnSpLocks/>
          </p:cNvCxnSpPr>
          <p:nvPr/>
        </p:nvCxnSpPr>
        <p:spPr>
          <a:xfrm>
            <a:off x="196362" y="5379813"/>
            <a:ext cx="11754434" cy="0"/>
          </a:xfrm>
          <a:prstGeom prst="line">
            <a:avLst/>
          </a:prstGeom>
          <a:ln w="28575" cap="flat" cmpd="sng" algn="ctr">
            <a:solidFill>
              <a:schemeClr val="bg1">
                <a:lumMod val="65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3" name="Oval 12">
            <a:extLst>
              <a:ext uri="{FF2B5EF4-FFF2-40B4-BE49-F238E27FC236}">
                <a16:creationId xmlns:a16="http://schemas.microsoft.com/office/drawing/2014/main" id="{996D6E02-DDBD-E73C-AC92-8AF7F2C8518A}"/>
              </a:ext>
            </a:extLst>
          </p:cNvPr>
          <p:cNvSpPr/>
          <p:nvPr/>
        </p:nvSpPr>
        <p:spPr>
          <a:xfrm>
            <a:off x="1103267" y="5638129"/>
            <a:ext cx="1453573" cy="986491"/>
          </a:xfrm>
          <a:prstGeom prst="ellipse">
            <a:avLst/>
          </a:prstGeom>
          <a:ln w="28575">
            <a:solidFill>
              <a:schemeClr val="bg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500"/>
              <a:t>Behavioral Health</a:t>
            </a:r>
          </a:p>
        </p:txBody>
      </p:sp>
      <p:sp>
        <p:nvSpPr>
          <p:cNvPr id="14" name="Oval 13">
            <a:extLst>
              <a:ext uri="{FF2B5EF4-FFF2-40B4-BE49-F238E27FC236}">
                <a16:creationId xmlns:a16="http://schemas.microsoft.com/office/drawing/2014/main" id="{42C61481-714D-9323-15B6-7925A9D14577}"/>
              </a:ext>
            </a:extLst>
          </p:cNvPr>
          <p:cNvSpPr/>
          <p:nvPr/>
        </p:nvSpPr>
        <p:spPr>
          <a:xfrm>
            <a:off x="2698982" y="5629848"/>
            <a:ext cx="1393320" cy="972106"/>
          </a:xfrm>
          <a:prstGeom prst="ellipse">
            <a:avLst/>
          </a:prstGeom>
          <a:ln w="28575">
            <a:solidFill>
              <a:schemeClr val="bg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500"/>
              <a:t>Housing Supports</a:t>
            </a:r>
          </a:p>
        </p:txBody>
      </p:sp>
      <p:sp>
        <p:nvSpPr>
          <p:cNvPr id="15" name="Oval 14">
            <a:extLst>
              <a:ext uri="{FF2B5EF4-FFF2-40B4-BE49-F238E27FC236}">
                <a16:creationId xmlns:a16="http://schemas.microsoft.com/office/drawing/2014/main" id="{59D7F606-A5FC-9912-9DC5-E12F01FD5A0C}"/>
              </a:ext>
            </a:extLst>
          </p:cNvPr>
          <p:cNvSpPr/>
          <p:nvPr/>
        </p:nvSpPr>
        <p:spPr>
          <a:xfrm>
            <a:off x="4294024" y="5646410"/>
            <a:ext cx="1393320" cy="955544"/>
          </a:xfrm>
          <a:prstGeom prst="ellipse">
            <a:avLst/>
          </a:prstGeom>
          <a:ln w="28575">
            <a:solidFill>
              <a:schemeClr val="bg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500"/>
              <a:t>Employ-</a:t>
            </a:r>
            <a:r>
              <a:rPr lang="en-US" sz="1500" err="1"/>
              <a:t>ment</a:t>
            </a:r>
            <a:endParaRPr lang="en-US" sz="1500"/>
          </a:p>
        </p:txBody>
      </p:sp>
      <p:sp>
        <p:nvSpPr>
          <p:cNvPr id="17" name="Oval 16">
            <a:extLst>
              <a:ext uri="{FF2B5EF4-FFF2-40B4-BE49-F238E27FC236}">
                <a16:creationId xmlns:a16="http://schemas.microsoft.com/office/drawing/2014/main" id="{FDC5CC85-BA7C-3454-7BAF-E2BD028830D8}"/>
              </a:ext>
            </a:extLst>
          </p:cNvPr>
          <p:cNvSpPr/>
          <p:nvPr/>
        </p:nvSpPr>
        <p:spPr>
          <a:xfrm>
            <a:off x="10341198" y="5638130"/>
            <a:ext cx="1393320" cy="955544"/>
          </a:xfrm>
          <a:prstGeom prst="ellipse">
            <a:avLst/>
          </a:prstGeom>
          <a:ln w="28575">
            <a:solidFill>
              <a:schemeClr val="bg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500">
                <a:solidFill>
                  <a:schemeClr val="tx1"/>
                </a:solidFill>
              </a:rPr>
              <a:t>Other (TBD)</a:t>
            </a:r>
          </a:p>
        </p:txBody>
      </p:sp>
      <p:sp>
        <p:nvSpPr>
          <p:cNvPr id="18" name="Oval 17">
            <a:extLst>
              <a:ext uri="{FF2B5EF4-FFF2-40B4-BE49-F238E27FC236}">
                <a16:creationId xmlns:a16="http://schemas.microsoft.com/office/drawing/2014/main" id="{CE656312-1EA8-C231-02CB-83EF87AC7DCA}"/>
              </a:ext>
            </a:extLst>
          </p:cNvPr>
          <p:cNvSpPr/>
          <p:nvPr/>
        </p:nvSpPr>
        <p:spPr>
          <a:xfrm>
            <a:off x="5823430" y="5638129"/>
            <a:ext cx="1393320" cy="955545"/>
          </a:xfrm>
          <a:prstGeom prst="ellipse">
            <a:avLst/>
          </a:prstGeom>
          <a:ln w="28575">
            <a:solidFill>
              <a:schemeClr val="bg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500"/>
              <a:t>Early Childhood</a:t>
            </a:r>
          </a:p>
        </p:txBody>
      </p:sp>
      <p:cxnSp>
        <p:nvCxnSpPr>
          <p:cNvPr id="20" name="Straight Arrow Connector 19">
            <a:extLst>
              <a:ext uri="{FF2B5EF4-FFF2-40B4-BE49-F238E27FC236}">
                <a16:creationId xmlns:a16="http://schemas.microsoft.com/office/drawing/2014/main" id="{160E21CE-A490-7E36-1CD0-1FB60E76584F}"/>
              </a:ext>
            </a:extLst>
          </p:cNvPr>
          <p:cNvCxnSpPr>
            <a:cxnSpLocks/>
          </p:cNvCxnSpPr>
          <p:nvPr/>
        </p:nvCxnSpPr>
        <p:spPr>
          <a:xfrm>
            <a:off x="6955619" y="3429000"/>
            <a:ext cx="986057"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32ED0AB2-A123-42E0-53DD-3F8218E6EE9F}"/>
              </a:ext>
            </a:extLst>
          </p:cNvPr>
          <p:cNvCxnSpPr>
            <a:cxnSpLocks/>
          </p:cNvCxnSpPr>
          <p:nvPr/>
        </p:nvCxnSpPr>
        <p:spPr>
          <a:xfrm flipH="1">
            <a:off x="4190670" y="1055498"/>
            <a:ext cx="112886" cy="2973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241D51D6-F9FC-BD13-B4BE-C805DE6307EC}"/>
              </a:ext>
            </a:extLst>
          </p:cNvPr>
          <p:cNvCxnSpPr>
            <a:cxnSpLocks/>
          </p:cNvCxnSpPr>
          <p:nvPr/>
        </p:nvCxnSpPr>
        <p:spPr>
          <a:xfrm>
            <a:off x="8135745" y="1077086"/>
            <a:ext cx="157075" cy="2756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Arrow: Bent-Up 25">
            <a:extLst>
              <a:ext uri="{FF2B5EF4-FFF2-40B4-BE49-F238E27FC236}">
                <a16:creationId xmlns:a16="http://schemas.microsoft.com/office/drawing/2014/main" id="{FED39566-3EE0-3DBC-8703-7B1265D463F4}"/>
              </a:ext>
            </a:extLst>
          </p:cNvPr>
          <p:cNvSpPr/>
          <p:nvPr/>
        </p:nvSpPr>
        <p:spPr>
          <a:xfrm rot="5400000">
            <a:off x="-1770986" y="3615009"/>
            <a:ext cx="4950602" cy="334757"/>
          </a:xfrm>
          <a:prstGeom prst="bentUpArrow">
            <a:avLst>
              <a:gd name="adj1" fmla="val 25000"/>
              <a:gd name="adj2" fmla="val 25000"/>
              <a:gd name="adj3" fmla="val 5000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1C24B688-C008-30E9-15B8-BF910D5651C7}"/>
              </a:ext>
            </a:extLst>
          </p:cNvPr>
          <p:cNvSpPr/>
          <p:nvPr/>
        </p:nvSpPr>
        <p:spPr>
          <a:xfrm>
            <a:off x="50178" y="2476870"/>
            <a:ext cx="1053089" cy="1819922"/>
          </a:xfrm>
          <a:prstGeom prst="rect">
            <a:avLst/>
          </a:prstGeom>
          <a:ln w="19050"/>
        </p:spPr>
        <p:style>
          <a:lnRef idx="2">
            <a:schemeClr val="accent1"/>
          </a:lnRef>
          <a:fillRef idx="1">
            <a:schemeClr val="lt1"/>
          </a:fillRef>
          <a:effectRef idx="0">
            <a:schemeClr val="accent1"/>
          </a:effectRef>
          <a:fontRef idx="minor">
            <a:schemeClr val="dk1"/>
          </a:fontRef>
        </p:style>
        <p:txBody>
          <a:bodyPr rtlCol="0" anchor="ctr"/>
          <a:lstStyle/>
          <a:p>
            <a:pPr algn="ctr"/>
            <a:r>
              <a:rPr lang="en-US" sz="1100" dirty="0">
                <a:solidFill>
                  <a:sysClr val="windowText" lastClr="000000"/>
                </a:solidFill>
              </a:rPr>
              <a:t>FCs &amp; HV can consult with Navigation team regarding these supports. Families can also be referred directly to these supports.</a:t>
            </a:r>
          </a:p>
        </p:txBody>
      </p:sp>
      <p:sp>
        <p:nvSpPr>
          <p:cNvPr id="28" name="Oval 27">
            <a:extLst>
              <a:ext uri="{FF2B5EF4-FFF2-40B4-BE49-F238E27FC236}">
                <a16:creationId xmlns:a16="http://schemas.microsoft.com/office/drawing/2014/main" id="{798CC770-C334-6725-3EF6-8BF7FAE03D77}"/>
              </a:ext>
            </a:extLst>
          </p:cNvPr>
          <p:cNvSpPr/>
          <p:nvPr/>
        </p:nvSpPr>
        <p:spPr>
          <a:xfrm>
            <a:off x="7317611" y="5646409"/>
            <a:ext cx="1393320" cy="955545"/>
          </a:xfrm>
          <a:prstGeom prst="ellipse">
            <a:avLst/>
          </a:prstGeom>
          <a:ln w="28575">
            <a:solidFill>
              <a:schemeClr val="bg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500"/>
              <a:t>FACT</a:t>
            </a:r>
          </a:p>
        </p:txBody>
      </p:sp>
      <p:sp>
        <p:nvSpPr>
          <p:cNvPr id="29" name="Oval 28">
            <a:extLst>
              <a:ext uri="{FF2B5EF4-FFF2-40B4-BE49-F238E27FC236}">
                <a16:creationId xmlns:a16="http://schemas.microsoft.com/office/drawing/2014/main" id="{5A5F8C05-FDEE-0824-689F-AAD65ECADA58}"/>
              </a:ext>
            </a:extLst>
          </p:cNvPr>
          <p:cNvSpPr/>
          <p:nvPr/>
        </p:nvSpPr>
        <p:spPr>
          <a:xfrm>
            <a:off x="8805736" y="5646409"/>
            <a:ext cx="1393320" cy="955545"/>
          </a:xfrm>
          <a:prstGeom prst="ellipse">
            <a:avLst/>
          </a:prstGeom>
          <a:ln w="28575">
            <a:solidFill>
              <a:schemeClr val="bg2">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500"/>
              <a:t>Family Checkup</a:t>
            </a:r>
          </a:p>
        </p:txBody>
      </p:sp>
    </p:spTree>
    <p:extLst>
      <p:ext uri="{BB962C8B-B14F-4D97-AF65-F5344CB8AC3E}">
        <p14:creationId xmlns:p14="http://schemas.microsoft.com/office/powerpoint/2010/main" val="10724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A6B53B-151B-47B2-A911-48E58F3C84ED}"/>
              </a:ext>
            </a:extLst>
          </p:cNvPr>
          <p:cNvSpPr txBox="1"/>
          <p:nvPr/>
        </p:nvSpPr>
        <p:spPr>
          <a:xfrm>
            <a:off x="412641" y="1083463"/>
            <a:ext cx="3443179" cy="5032147"/>
          </a:xfrm>
          <a:prstGeom prst="rect">
            <a:avLst/>
          </a:prstGeom>
          <a:noFill/>
        </p:spPr>
        <p:txBody>
          <a:bodyPr wrap="square" rtlCol="0">
            <a:spAutoFit/>
          </a:bodyPr>
          <a:lstStyle/>
          <a:p>
            <a:pPr marL="284163" lvl="1" indent="-171450">
              <a:spcBef>
                <a:spcPts val="600"/>
              </a:spcBef>
              <a:buFont typeface="Arial" panose="020B0604020202020204" pitchFamily="34" charset="0"/>
              <a:buChar char="•"/>
            </a:pPr>
            <a:r>
              <a:rPr lang="en-US" sz="1200" b="1" dirty="0">
                <a:latin typeface="+mj-lt"/>
              </a:rPr>
              <a:t>EVALUATE: </a:t>
            </a:r>
            <a:r>
              <a:rPr lang="en-US" sz="1200" dirty="0">
                <a:latin typeface="+mj-lt"/>
              </a:rPr>
              <a:t>review notes on referred families, conduct intake &amp; needs assessment </a:t>
            </a:r>
          </a:p>
          <a:p>
            <a:pPr marL="284163" lvl="1" indent="-171450">
              <a:spcBef>
                <a:spcPts val="600"/>
              </a:spcBef>
              <a:buFont typeface="Arial" panose="020B0604020202020204" pitchFamily="34" charset="0"/>
              <a:buChar char="•"/>
            </a:pPr>
            <a:r>
              <a:rPr lang="en-US" sz="1200" b="1" dirty="0">
                <a:latin typeface="+mj-lt"/>
              </a:rPr>
              <a:t>SUPPORT: </a:t>
            </a:r>
            <a:r>
              <a:rPr lang="en-US" sz="1200" dirty="0">
                <a:latin typeface="+mj-lt"/>
              </a:rPr>
              <a:t>build relationship with family and…</a:t>
            </a:r>
          </a:p>
          <a:p>
            <a:pPr marL="630238" lvl="2" indent="-169863">
              <a:buSzPct val="80000"/>
              <a:buFont typeface="Courier New" panose="02070309020205020404" pitchFamily="49" charset="0"/>
              <a:buChar char="o"/>
            </a:pPr>
            <a:r>
              <a:rPr lang="en-US" sz="1200" dirty="0">
                <a:latin typeface="+mj-lt"/>
              </a:rPr>
              <a:t>connect to basic services</a:t>
            </a:r>
          </a:p>
          <a:p>
            <a:pPr marL="630238" lvl="2" indent="-169863">
              <a:buSzPct val="80000"/>
              <a:buFont typeface="Courier New" panose="02070309020205020404" pitchFamily="49" charset="0"/>
              <a:buChar char="o"/>
            </a:pPr>
            <a:r>
              <a:rPr lang="en-US" sz="1200" dirty="0">
                <a:latin typeface="+mj-lt"/>
              </a:rPr>
              <a:t>help them get enrolled in benefits</a:t>
            </a:r>
          </a:p>
          <a:p>
            <a:pPr marL="630238" lvl="2" indent="-169863">
              <a:buSzPct val="80000"/>
              <a:buFont typeface="Courier New" panose="02070309020205020404" pitchFamily="49" charset="0"/>
              <a:buChar char="o"/>
            </a:pPr>
            <a:r>
              <a:rPr lang="en-US" sz="1200" dirty="0">
                <a:latin typeface="+mj-lt"/>
              </a:rPr>
              <a:t>refer to appropriate local and neighborhood-specific resources/services</a:t>
            </a:r>
          </a:p>
          <a:p>
            <a:pPr marL="284163" lvl="1" indent="-171450">
              <a:spcBef>
                <a:spcPts val="800"/>
              </a:spcBef>
              <a:buFont typeface="Arial" panose="020B0604020202020204" pitchFamily="34" charset="0"/>
              <a:buChar char="•"/>
            </a:pPr>
            <a:r>
              <a:rPr lang="en-US" sz="1200" b="1" dirty="0">
                <a:latin typeface="+mj-lt"/>
              </a:rPr>
              <a:t>STABILIZE: </a:t>
            </a:r>
            <a:r>
              <a:rPr lang="en-US" sz="1200" dirty="0">
                <a:latin typeface="+mj-lt"/>
              </a:rPr>
              <a:t>provide case management services as needed and assist with goals and identified needs</a:t>
            </a:r>
          </a:p>
          <a:p>
            <a:pPr marL="112713" lvl="1">
              <a:spcBef>
                <a:spcPts val="800"/>
              </a:spcBef>
            </a:pPr>
            <a:r>
              <a:rPr lang="en-US" sz="1200" u="sng" dirty="0">
                <a:latin typeface="+mj-lt"/>
              </a:rPr>
              <a:t>AFTER DELIVERING INITIAL SERVICES</a:t>
            </a:r>
          </a:p>
          <a:p>
            <a:pPr marL="284163" lvl="1" indent="-171450">
              <a:spcBef>
                <a:spcPts val="800"/>
              </a:spcBef>
              <a:buFont typeface="Arial" panose="020B0604020202020204" pitchFamily="34" charset="0"/>
              <a:buChar char="•"/>
            </a:pPr>
            <a:r>
              <a:rPr lang="en-US" sz="1200" b="1" dirty="0">
                <a:latin typeface="+mj-lt"/>
              </a:rPr>
              <a:t>CONSULT: </a:t>
            </a:r>
            <a:r>
              <a:rPr lang="en-US" sz="1200" dirty="0">
                <a:latin typeface="+mj-lt"/>
              </a:rPr>
              <a:t>If the center is struggling to move the family toward stabilizing, the center can consult with Resource Navigator about what steps to take or what resources are available for more intensive need areas.</a:t>
            </a:r>
          </a:p>
          <a:p>
            <a:pPr marL="284163" lvl="1" indent="-171450">
              <a:spcBef>
                <a:spcPts val="800"/>
              </a:spcBef>
              <a:buFont typeface="Arial" panose="020B0604020202020204" pitchFamily="34" charset="0"/>
              <a:buChar char="•"/>
            </a:pPr>
            <a:r>
              <a:rPr lang="en-US" sz="1200" b="1" dirty="0">
                <a:latin typeface="+mj-lt"/>
              </a:rPr>
              <a:t>ELEVATE: </a:t>
            </a:r>
            <a:r>
              <a:rPr lang="en-US" sz="1200" dirty="0">
                <a:latin typeface="+mj-lt"/>
              </a:rPr>
              <a:t>if it becomes clear the family needs 1:1 support, or little progress is made after ~6 months, refer family to an intensive program.</a:t>
            </a:r>
            <a:endParaRPr lang="en-US" sz="1200" b="1" dirty="0">
              <a:latin typeface="+mj-lt"/>
            </a:endParaRPr>
          </a:p>
          <a:p>
            <a:pPr marL="112713" lvl="1">
              <a:spcBef>
                <a:spcPts val="800"/>
              </a:spcBef>
            </a:pPr>
            <a:r>
              <a:rPr lang="en-US" sz="1200" u="sng" dirty="0">
                <a:latin typeface="+mj-lt"/>
              </a:rPr>
              <a:t>ONGOING</a:t>
            </a:r>
          </a:p>
          <a:p>
            <a:pPr marL="284163" lvl="1" indent="-171450">
              <a:spcBef>
                <a:spcPts val="800"/>
              </a:spcBef>
              <a:buFont typeface="Arial" panose="020B0604020202020204" pitchFamily="34" charset="0"/>
              <a:buChar char="•"/>
            </a:pPr>
            <a:r>
              <a:rPr lang="en-US" sz="1200" b="1" dirty="0">
                <a:latin typeface="+mj-lt"/>
              </a:rPr>
              <a:t>TRAIN</a:t>
            </a:r>
            <a:r>
              <a:rPr lang="en-US" sz="1200" dirty="0">
                <a:latin typeface="+mj-lt"/>
              </a:rPr>
              <a:t> – all staff will participate in regular human services training to stay up-to-date on resources and service offerings.</a:t>
            </a:r>
            <a:endParaRPr lang="en-US" sz="1200" b="1" dirty="0">
              <a:latin typeface="+mj-lt"/>
            </a:endParaRPr>
          </a:p>
        </p:txBody>
      </p:sp>
      <p:sp>
        <p:nvSpPr>
          <p:cNvPr id="8" name="TextBox 7">
            <a:extLst>
              <a:ext uri="{FF2B5EF4-FFF2-40B4-BE49-F238E27FC236}">
                <a16:creationId xmlns:a16="http://schemas.microsoft.com/office/drawing/2014/main" id="{0C1CDC77-6ACB-4814-B66D-D98480C558A8}"/>
              </a:ext>
            </a:extLst>
          </p:cNvPr>
          <p:cNvSpPr txBox="1"/>
          <p:nvPr/>
        </p:nvSpPr>
        <p:spPr>
          <a:xfrm>
            <a:off x="4173536" y="1079208"/>
            <a:ext cx="3926958" cy="5529719"/>
          </a:xfrm>
          <a:prstGeom prst="rect">
            <a:avLst/>
          </a:prstGeom>
          <a:noFill/>
        </p:spPr>
        <p:txBody>
          <a:bodyPr wrap="square" rtlCol="0">
            <a:spAutoFit/>
          </a:bodyPr>
          <a:lstStyle/>
          <a:p>
            <a:pPr marL="284163" lvl="1" indent="-171450">
              <a:spcBef>
                <a:spcPts val="600"/>
              </a:spcBef>
              <a:buFont typeface="Arial" panose="020B0604020202020204" pitchFamily="34" charset="0"/>
              <a:buChar char="•"/>
            </a:pPr>
            <a:r>
              <a:rPr lang="en-US" sz="1200" b="1" dirty="0">
                <a:latin typeface="+mj-lt"/>
              </a:rPr>
              <a:t>EVALUATE: </a:t>
            </a:r>
            <a:r>
              <a:rPr lang="en-US" sz="1200" dirty="0">
                <a:latin typeface="+mj-lt"/>
              </a:rPr>
              <a:t>review notes on referred families, conduct intake &amp; needs assessment </a:t>
            </a:r>
          </a:p>
          <a:p>
            <a:pPr marL="284163" lvl="1" indent="-171450">
              <a:spcBef>
                <a:spcPts val="800"/>
              </a:spcBef>
              <a:buFont typeface="Arial" panose="020B0604020202020204" pitchFamily="34" charset="0"/>
              <a:buChar char="•"/>
            </a:pPr>
            <a:r>
              <a:rPr lang="en-US" sz="1200" b="1" dirty="0">
                <a:latin typeface="+mj-lt"/>
              </a:rPr>
              <a:t>SUPPORT: </a:t>
            </a:r>
            <a:r>
              <a:rPr lang="en-US" sz="1200" dirty="0">
                <a:latin typeface="+mj-lt"/>
              </a:rPr>
              <a:t>build relationship with family and…</a:t>
            </a:r>
          </a:p>
          <a:p>
            <a:pPr marL="630238" lvl="2" indent="-169863">
              <a:buSzPct val="80000"/>
              <a:buFont typeface="Courier New" panose="02070309020205020404" pitchFamily="49" charset="0"/>
              <a:buChar char="o"/>
            </a:pPr>
            <a:r>
              <a:rPr lang="en-US" sz="1200" dirty="0">
                <a:latin typeface="+mj-lt"/>
              </a:rPr>
              <a:t>connect to basic services</a:t>
            </a:r>
          </a:p>
          <a:p>
            <a:pPr marL="630238" lvl="2" indent="-169863">
              <a:buSzPct val="80000"/>
              <a:buFont typeface="Courier New" panose="02070309020205020404" pitchFamily="49" charset="0"/>
              <a:buChar char="o"/>
            </a:pPr>
            <a:r>
              <a:rPr lang="en-US" sz="1200" dirty="0">
                <a:latin typeface="+mj-lt"/>
              </a:rPr>
              <a:t>help them get enrolled in benefits</a:t>
            </a:r>
          </a:p>
          <a:p>
            <a:pPr marL="630238" lvl="2" indent="-169863">
              <a:buSzPct val="80000"/>
              <a:buFont typeface="Courier New" panose="02070309020205020404" pitchFamily="49" charset="0"/>
              <a:buChar char="o"/>
            </a:pPr>
            <a:r>
              <a:rPr lang="en-US" sz="1200" dirty="0">
                <a:latin typeface="+mj-lt"/>
              </a:rPr>
              <a:t>refer to appropriate local/neighborhood resources</a:t>
            </a:r>
          </a:p>
          <a:p>
            <a:pPr marL="630238" lvl="2" indent="-169863">
              <a:buSzPct val="80000"/>
              <a:buFont typeface="Courier New" panose="02070309020205020404" pitchFamily="49" charset="0"/>
              <a:buChar char="o"/>
            </a:pPr>
            <a:r>
              <a:rPr lang="en-US" sz="1200" dirty="0">
                <a:latin typeface="+mj-lt"/>
              </a:rPr>
              <a:t>Provide interim support if the home visiting caseloads are full / waitlisted</a:t>
            </a:r>
          </a:p>
          <a:p>
            <a:pPr marL="284163" lvl="1" indent="-171450">
              <a:spcBef>
                <a:spcPts val="800"/>
              </a:spcBef>
              <a:buFont typeface="Arial" panose="020B0604020202020204" pitchFamily="34" charset="0"/>
              <a:buChar char="•"/>
            </a:pPr>
            <a:r>
              <a:rPr lang="en-US" sz="1200" b="1" dirty="0">
                <a:latin typeface="+mj-lt"/>
              </a:rPr>
              <a:t>STABILIZE:</a:t>
            </a:r>
            <a:r>
              <a:rPr lang="en-US" sz="1200" dirty="0">
                <a:latin typeface="+mj-lt"/>
              </a:rPr>
              <a:t> If family has higher level of need that requires case management, enroll in home visiting program or provide other case management service to assist with goals and identified needs</a:t>
            </a:r>
          </a:p>
          <a:p>
            <a:pPr marL="112713" lvl="1">
              <a:spcBef>
                <a:spcPts val="800"/>
              </a:spcBef>
            </a:pPr>
            <a:r>
              <a:rPr lang="en-US" sz="1200" u="sng" dirty="0">
                <a:latin typeface="+mj-lt"/>
              </a:rPr>
              <a:t>AFTER DELIVERING INITIAL SERVICES</a:t>
            </a:r>
          </a:p>
          <a:p>
            <a:pPr marL="284163" lvl="1" indent="-171450">
              <a:spcBef>
                <a:spcPts val="800"/>
              </a:spcBef>
              <a:buFont typeface="Arial" panose="020B0604020202020204" pitchFamily="34" charset="0"/>
              <a:buChar char="•"/>
            </a:pPr>
            <a:r>
              <a:rPr lang="en-US" sz="1200" b="1" dirty="0">
                <a:latin typeface="+mj-lt"/>
              </a:rPr>
              <a:t>CONSULT: </a:t>
            </a:r>
            <a:r>
              <a:rPr lang="en-US" sz="1200" dirty="0">
                <a:latin typeface="+mj-lt"/>
              </a:rPr>
              <a:t>If the center is struggling to move the family toward stabilizing, the center can consult with Resource Navigator about what steps to take or resources are that available for more intensive need areas.</a:t>
            </a:r>
          </a:p>
          <a:p>
            <a:pPr marL="284163" lvl="1" indent="-171450">
              <a:spcBef>
                <a:spcPts val="800"/>
              </a:spcBef>
              <a:buFont typeface="Arial" panose="020B0604020202020204" pitchFamily="34" charset="0"/>
              <a:buChar char="•"/>
            </a:pPr>
            <a:r>
              <a:rPr lang="en-US" sz="1200" b="1" dirty="0">
                <a:latin typeface="+mj-lt"/>
              </a:rPr>
              <a:t>ELEVATE: </a:t>
            </a:r>
            <a:r>
              <a:rPr lang="en-US" sz="1200" dirty="0">
                <a:latin typeface="+mj-lt"/>
              </a:rPr>
              <a:t>if it becomes clear the family needs 1:1 support, or little progress is made after ~6 months, refer family to an intensive program.</a:t>
            </a:r>
          </a:p>
          <a:p>
            <a:pPr marL="112713" lvl="1">
              <a:spcBef>
                <a:spcPts val="800"/>
              </a:spcBef>
            </a:pPr>
            <a:r>
              <a:rPr lang="en-US" sz="1200" u="sng" dirty="0">
                <a:latin typeface="+mj-lt"/>
              </a:rPr>
              <a:t>ONGOING</a:t>
            </a:r>
          </a:p>
          <a:p>
            <a:pPr marL="284163" lvl="1" indent="-171450">
              <a:spcBef>
                <a:spcPts val="800"/>
              </a:spcBef>
              <a:buFont typeface="Arial" panose="020B0604020202020204" pitchFamily="34" charset="0"/>
              <a:buChar char="•"/>
            </a:pPr>
            <a:r>
              <a:rPr lang="en-US" sz="1200" b="1" dirty="0">
                <a:latin typeface="+mj-lt"/>
              </a:rPr>
              <a:t>TRAIN</a:t>
            </a:r>
            <a:r>
              <a:rPr lang="en-US" sz="1200" dirty="0">
                <a:latin typeface="+mj-lt"/>
              </a:rPr>
              <a:t> – all staff will participate in regular human services training to stay up-to-date on resources and service offerings.</a:t>
            </a:r>
            <a:endParaRPr lang="en-US" sz="1200" b="1" dirty="0">
              <a:latin typeface="+mj-lt"/>
            </a:endParaRPr>
          </a:p>
          <a:p>
            <a:pPr marL="112713" lvl="1">
              <a:spcBef>
                <a:spcPts val="800"/>
              </a:spcBef>
            </a:pPr>
            <a:endParaRPr lang="en-US" sz="1200" b="1" dirty="0">
              <a:latin typeface="+mj-lt"/>
            </a:endParaRPr>
          </a:p>
        </p:txBody>
      </p:sp>
      <p:sp>
        <p:nvSpPr>
          <p:cNvPr id="9" name="TextBox 8">
            <a:extLst>
              <a:ext uri="{FF2B5EF4-FFF2-40B4-BE49-F238E27FC236}">
                <a16:creationId xmlns:a16="http://schemas.microsoft.com/office/drawing/2014/main" id="{AFB8ACF3-DF20-4F57-88BD-5B78710DD18B}"/>
              </a:ext>
            </a:extLst>
          </p:cNvPr>
          <p:cNvSpPr txBox="1"/>
          <p:nvPr/>
        </p:nvSpPr>
        <p:spPr>
          <a:xfrm>
            <a:off x="8394149" y="1074590"/>
            <a:ext cx="3385210" cy="4750018"/>
          </a:xfrm>
          <a:prstGeom prst="rect">
            <a:avLst/>
          </a:prstGeom>
          <a:noFill/>
        </p:spPr>
        <p:txBody>
          <a:bodyPr wrap="square" rtlCol="0">
            <a:spAutoFit/>
          </a:bodyPr>
          <a:lstStyle/>
          <a:p>
            <a:pPr marL="284163" lvl="1" indent="-171450">
              <a:spcBef>
                <a:spcPts val="600"/>
              </a:spcBef>
              <a:buFont typeface="Arial" panose="020B0604020202020204" pitchFamily="34" charset="0"/>
              <a:buChar char="•"/>
            </a:pPr>
            <a:r>
              <a:rPr lang="en-US" sz="1200" b="1">
                <a:latin typeface="+mj-lt"/>
              </a:rPr>
              <a:t>EVALUATE: </a:t>
            </a:r>
            <a:r>
              <a:rPr lang="en-US" sz="1200">
                <a:latin typeface="+mj-lt"/>
              </a:rPr>
              <a:t>review notes on referred families, conduct intake &amp; needs assessment </a:t>
            </a:r>
          </a:p>
          <a:p>
            <a:pPr marL="630238" lvl="2" indent="-168275">
              <a:buSzPct val="80000"/>
              <a:buFont typeface="Courier New" panose="02070309020205020404" pitchFamily="49" charset="0"/>
              <a:buChar char="o"/>
            </a:pPr>
            <a:r>
              <a:rPr lang="en-US" sz="1200">
                <a:latin typeface="+mj-lt"/>
              </a:rPr>
              <a:t>If home visiting caseloads are full, refer to a nearby FC for interim support while family stays on waitlist</a:t>
            </a:r>
          </a:p>
          <a:p>
            <a:pPr marL="284163" lvl="1" indent="-171450">
              <a:spcBef>
                <a:spcPts val="800"/>
              </a:spcBef>
              <a:buFont typeface="Arial" panose="020B0604020202020204" pitchFamily="34" charset="0"/>
              <a:buChar char="•"/>
            </a:pPr>
            <a:r>
              <a:rPr lang="en-US" sz="1200" b="1">
                <a:latin typeface="+mj-lt"/>
              </a:rPr>
              <a:t>ENROLL/STABILIZE:</a:t>
            </a:r>
            <a:r>
              <a:rPr lang="en-US" sz="1200">
                <a:latin typeface="+mj-lt"/>
              </a:rPr>
              <a:t> If family requires 1:1 support or case management, enroll in home visiting program. Assist with basic needs, service coordination, and benefits enrollment as needed.</a:t>
            </a:r>
            <a:endParaRPr lang="en-US" sz="1200" b="1">
              <a:latin typeface="+mj-lt"/>
            </a:endParaRPr>
          </a:p>
          <a:p>
            <a:pPr marL="284163" lvl="1" indent="-171450">
              <a:spcBef>
                <a:spcPts val="800"/>
              </a:spcBef>
              <a:buFont typeface="Arial" panose="020B0604020202020204" pitchFamily="34" charset="0"/>
              <a:buChar char="•"/>
            </a:pPr>
            <a:r>
              <a:rPr lang="en-US" sz="1200" b="1">
                <a:latin typeface="+mj-lt"/>
              </a:rPr>
              <a:t>CONSULT: </a:t>
            </a:r>
            <a:r>
              <a:rPr lang="en-US" sz="1200">
                <a:latin typeface="+mj-lt"/>
              </a:rPr>
              <a:t>If the center’s home visiting program is full, consult with Resource Navigator about what other resources/programs may be appropriate to refer the family to; offer to keep on a waitlist for home visiting, but connect to other recommended services and programs in the meantime</a:t>
            </a:r>
          </a:p>
          <a:p>
            <a:pPr marL="112713" lvl="1">
              <a:spcBef>
                <a:spcPts val="800"/>
              </a:spcBef>
            </a:pPr>
            <a:r>
              <a:rPr lang="en-US" sz="1200" u="sng">
                <a:latin typeface="+mj-lt"/>
              </a:rPr>
              <a:t>ONGOING</a:t>
            </a:r>
            <a:endParaRPr lang="en-US" sz="1200">
              <a:latin typeface="+mj-lt"/>
            </a:endParaRPr>
          </a:p>
          <a:p>
            <a:pPr marL="284163" lvl="1" indent="-171450">
              <a:spcBef>
                <a:spcPts val="800"/>
              </a:spcBef>
              <a:buFont typeface="Arial" panose="020B0604020202020204" pitchFamily="34" charset="0"/>
              <a:buChar char="•"/>
            </a:pPr>
            <a:r>
              <a:rPr lang="en-US" sz="1200" b="1">
                <a:latin typeface="+mj-lt"/>
              </a:rPr>
              <a:t>TRAIN: </a:t>
            </a:r>
            <a:r>
              <a:rPr lang="en-US" sz="1200">
                <a:latin typeface="+mj-lt"/>
              </a:rPr>
              <a:t>all staff will participate in regular human services training to stay up-to-date on resources and service offerings; home visiting staff should support families with these resources as issues arise during visits</a:t>
            </a:r>
            <a:endParaRPr lang="en-US" sz="1200" b="1">
              <a:latin typeface="+mj-lt"/>
            </a:endParaRPr>
          </a:p>
        </p:txBody>
      </p:sp>
      <p:sp>
        <p:nvSpPr>
          <p:cNvPr id="4" name="Rectangle 3">
            <a:extLst>
              <a:ext uri="{FF2B5EF4-FFF2-40B4-BE49-F238E27FC236}">
                <a16:creationId xmlns:a16="http://schemas.microsoft.com/office/drawing/2014/main" id="{BF557BF6-2D77-4DC9-9A2D-B6F705A3D5C5}"/>
              </a:ext>
            </a:extLst>
          </p:cNvPr>
          <p:cNvSpPr/>
          <p:nvPr/>
        </p:nvSpPr>
        <p:spPr>
          <a:xfrm>
            <a:off x="561753" y="348019"/>
            <a:ext cx="3385210" cy="396948"/>
          </a:xfrm>
          <a:prstGeom prst="rect">
            <a:avLst/>
          </a:prstGeom>
          <a:solidFill>
            <a:srgbClr val="00B0F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b="1"/>
              <a:t>Family Center Program</a:t>
            </a:r>
          </a:p>
        </p:txBody>
      </p:sp>
      <p:sp>
        <p:nvSpPr>
          <p:cNvPr id="10" name="Rectangle 9">
            <a:extLst>
              <a:ext uri="{FF2B5EF4-FFF2-40B4-BE49-F238E27FC236}">
                <a16:creationId xmlns:a16="http://schemas.microsoft.com/office/drawing/2014/main" id="{480D4B26-CC52-462E-BC32-DE96F53D2D43}"/>
              </a:ext>
            </a:extLst>
          </p:cNvPr>
          <p:cNvSpPr/>
          <p:nvPr/>
        </p:nvSpPr>
        <p:spPr>
          <a:xfrm>
            <a:off x="4285176" y="348018"/>
            <a:ext cx="3832527" cy="396948"/>
          </a:xfrm>
          <a:prstGeom prst="rect">
            <a:avLst/>
          </a:prstGeom>
          <a:solidFill>
            <a:srgbClr val="00206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b="1"/>
              <a:t>Hybrid (Family Center + Home Visiting)</a:t>
            </a:r>
          </a:p>
        </p:txBody>
      </p:sp>
      <p:sp>
        <p:nvSpPr>
          <p:cNvPr id="12" name="Rectangle 11">
            <a:extLst>
              <a:ext uri="{FF2B5EF4-FFF2-40B4-BE49-F238E27FC236}">
                <a16:creationId xmlns:a16="http://schemas.microsoft.com/office/drawing/2014/main" id="{53C7A47E-7024-4C6A-972B-4616F5D79880}"/>
              </a:ext>
            </a:extLst>
          </p:cNvPr>
          <p:cNvSpPr/>
          <p:nvPr/>
        </p:nvSpPr>
        <p:spPr>
          <a:xfrm>
            <a:off x="8394149" y="339629"/>
            <a:ext cx="3385210" cy="396948"/>
          </a:xfrm>
          <a:prstGeom prst="rect">
            <a:avLst/>
          </a:prstGeom>
          <a:solidFill>
            <a:srgbClr val="92D05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b="1">
                <a:solidFill>
                  <a:schemeClr val="bg1"/>
                </a:solidFill>
              </a:rPr>
              <a:t>Home Visiting (Approved Model)</a:t>
            </a:r>
          </a:p>
        </p:txBody>
      </p:sp>
      <p:cxnSp>
        <p:nvCxnSpPr>
          <p:cNvPr id="14" name="Straight Connector 13">
            <a:extLst>
              <a:ext uri="{FF2B5EF4-FFF2-40B4-BE49-F238E27FC236}">
                <a16:creationId xmlns:a16="http://schemas.microsoft.com/office/drawing/2014/main" id="{2F26C5C0-5D60-4BFE-800B-71043A832B7E}"/>
              </a:ext>
            </a:extLst>
          </p:cNvPr>
          <p:cNvCxnSpPr>
            <a:cxnSpLocks/>
          </p:cNvCxnSpPr>
          <p:nvPr/>
        </p:nvCxnSpPr>
        <p:spPr>
          <a:xfrm>
            <a:off x="4118344" y="1074590"/>
            <a:ext cx="0" cy="5361581"/>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6214C26-6FC2-4FCA-8586-5A9A4206AAFA}"/>
              </a:ext>
            </a:extLst>
          </p:cNvPr>
          <p:cNvCxnSpPr>
            <a:cxnSpLocks/>
          </p:cNvCxnSpPr>
          <p:nvPr/>
        </p:nvCxnSpPr>
        <p:spPr>
          <a:xfrm>
            <a:off x="8247321" y="1074590"/>
            <a:ext cx="0" cy="5361581"/>
          </a:xfrm>
          <a:prstGeom prst="line">
            <a:avLst/>
          </a:prstGeom>
          <a:ln w="95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9014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A6B53B-151B-47B2-A911-48E58F3C84ED}"/>
              </a:ext>
            </a:extLst>
          </p:cNvPr>
          <p:cNvSpPr txBox="1"/>
          <p:nvPr/>
        </p:nvSpPr>
        <p:spPr>
          <a:xfrm>
            <a:off x="463121" y="2914336"/>
            <a:ext cx="10853619" cy="2631490"/>
          </a:xfrm>
          <a:prstGeom prst="rect">
            <a:avLst/>
          </a:prstGeom>
          <a:noFill/>
        </p:spPr>
        <p:txBody>
          <a:bodyPr wrap="square" rtlCol="0">
            <a:spAutoFit/>
          </a:bodyPr>
          <a:lstStyle/>
          <a:p>
            <a:pPr marL="284163" lvl="1" indent="-171450">
              <a:spcBef>
                <a:spcPts val="600"/>
              </a:spcBef>
              <a:buFont typeface="Arial" panose="020B0604020202020204" pitchFamily="34" charset="0"/>
              <a:buChar char="•"/>
            </a:pPr>
            <a:r>
              <a:rPr lang="en-US" sz="1200" dirty="0">
                <a:latin typeface="+mj-lt"/>
              </a:rPr>
              <a:t>Close all families currently enrolled in Home Visiting</a:t>
            </a:r>
          </a:p>
          <a:p>
            <a:pPr marL="284163" lvl="1" indent="-171450">
              <a:spcBef>
                <a:spcPts val="600"/>
              </a:spcBef>
              <a:buFont typeface="Arial" panose="020B0604020202020204" pitchFamily="34" charset="0"/>
              <a:buChar char="•"/>
            </a:pPr>
            <a:r>
              <a:rPr lang="en-US" sz="1200" dirty="0">
                <a:latin typeface="+mj-lt"/>
              </a:rPr>
              <a:t>Can have “case management” families receiving informal home visits</a:t>
            </a:r>
          </a:p>
          <a:p>
            <a:pPr marL="741363" lvl="2" indent="-171450">
              <a:spcBef>
                <a:spcPts val="600"/>
              </a:spcBef>
              <a:buFont typeface="Arial" panose="020B0604020202020204" pitchFamily="34" charset="0"/>
              <a:buChar char="•"/>
            </a:pPr>
            <a:r>
              <a:rPr lang="en-US" sz="1200" dirty="0">
                <a:latin typeface="+mj-lt"/>
              </a:rPr>
              <a:t>Case management (i.e. “enrolled”) families should have some indication of a needs assessment, i.e. intake form</a:t>
            </a:r>
            <a:endParaRPr lang="en-US" sz="1200" u="sng" dirty="0">
              <a:latin typeface="+mj-lt"/>
            </a:endParaRPr>
          </a:p>
          <a:p>
            <a:pPr marL="284163" lvl="1" indent="-171450">
              <a:spcBef>
                <a:spcPts val="600"/>
              </a:spcBef>
              <a:buFont typeface="Arial" panose="020B0604020202020204" pitchFamily="34" charset="0"/>
              <a:buChar char="•"/>
            </a:pPr>
            <a:r>
              <a:rPr lang="en-US" sz="1200" u="sng" dirty="0">
                <a:latin typeface="+mj-lt"/>
              </a:rPr>
              <a:t>Required Info: </a:t>
            </a:r>
            <a:r>
              <a:rPr lang="en-US" sz="1200" dirty="0">
                <a:latin typeface="+mj-lt"/>
              </a:rPr>
              <a:t>name, birth gender (or social security number), birthdate, updated phone number. All contacts/group events/referrals are recorded</a:t>
            </a:r>
            <a:endParaRPr lang="en-US" sz="1200" u="sng" dirty="0">
              <a:latin typeface="+mj-lt"/>
            </a:endParaRPr>
          </a:p>
          <a:p>
            <a:pPr marL="284163" lvl="1" indent="-171450">
              <a:spcBef>
                <a:spcPts val="600"/>
              </a:spcBef>
              <a:buFont typeface="Arial" panose="020B0604020202020204" pitchFamily="34" charset="0"/>
              <a:buChar char="•"/>
            </a:pPr>
            <a:r>
              <a:rPr lang="en-US" sz="1200" u="sng" dirty="0">
                <a:latin typeface="+mj-lt"/>
              </a:rPr>
              <a:t>Highly Encouraged Info:</a:t>
            </a:r>
            <a:r>
              <a:rPr lang="en-US" sz="1200" dirty="0">
                <a:latin typeface="+mj-lt"/>
              </a:rPr>
              <a:t> family needs/interests (updated yearly), household members (include race/ethnicity), service involvement, pregnancy info</a:t>
            </a:r>
            <a:endParaRPr lang="en-US" sz="1200" u="sng" dirty="0">
              <a:latin typeface="+mj-lt"/>
            </a:endParaRPr>
          </a:p>
          <a:p>
            <a:pPr marL="284163" lvl="1" indent="-171450">
              <a:spcBef>
                <a:spcPts val="600"/>
              </a:spcBef>
              <a:buFont typeface="Arial" panose="020B0604020202020204" pitchFamily="34" charset="0"/>
              <a:buChar char="•"/>
            </a:pPr>
            <a:r>
              <a:rPr lang="en-US" sz="1200" u="sng" dirty="0">
                <a:latin typeface="+mj-lt"/>
              </a:rPr>
              <a:t>Contact Expectations: </a:t>
            </a:r>
          </a:p>
          <a:p>
            <a:pPr marL="741363" lvl="2" indent="-171450">
              <a:spcBef>
                <a:spcPts val="600"/>
              </a:spcBef>
              <a:buFont typeface="Arial" panose="020B0604020202020204" pitchFamily="34" charset="0"/>
              <a:buChar char="•"/>
            </a:pPr>
            <a:r>
              <a:rPr lang="en-US" sz="1200" dirty="0">
                <a:latin typeface="+mj-lt"/>
              </a:rPr>
              <a:t>Walk-ins/Drop-ins: attempted contact once per quarter; inactive after one year of no contact</a:t>
            </a:r>
          </a:p>
          <a:p>
            <a:pPr marL="741363" lvl="2" indent="-171450">
              <a:spcBef>
                <a:spcPts val="600"/>
              </a:spcBef>
              <a:buFont typeface="Arial" panose="020B0604020202020204" pitchFamily="34" charset="0"/>
              <a:buChar char="•"/>
            </a:pPr>
            <a:r>
              <a:rPr lang="en-US" sz="1200" dirty="0">
                <a:latin typeface="+mj-lt"/>
              </a:rPr>
              <a:t>Case Management/Enrolled: attempted contact once per month; move off of case management after 90 days of no contact</a:t>
            </a:r>
            <a:endParaRPr lang="en-US" sz="1200" u="sng" dirty="0">
              <a:latin typeface="+mj-lt"/>
            </a:endParaRPr>
          </a:p>
          <a:p>
            <a:pPr marL="284163" lvl="1" indent="-171450">
              <a:spcBef>
                <a:spcPts val="600"/>
              </a:spcBef>
              <a:buFont typeface="Arial" panose="020B0604020202020204" pitchFamily="34" charset="0"/>
              <a:buChar char="•"/>
            </a:pPr>
            <a:r>
              <a:rPr lang="en-US" sz="1200" i="1" dirty="0">
                <a:latin typeface="+mj-lt"/>
              </a:rPr>
              <a:t>These expectations will be reviewed during monitoring</a:t>
            </a:r>
          </a:p>
          <a:p>
            <a:pPr marL="569913" lvl="2">
              <a:spcBef>
                <a:spcPts val="600"/>
              </a:spcBef>
            </a:pPr>
            <a:endParaRPr lang="en-US" sz="1200" b="1" dirty="0">
              <a:latin typeface="+mj-lt"/>
            </a:endParaRPr>
          </a:p>
        </p:txBody>
      </p:sp>
      <p:sp>
        <p:nvSpPr>
          <p:cNvPr id="9" name="TextBox 8">
            <a:extLst>
              <a:ext uri="{FF2B5EF4-FFF2-40B4-BE49-F238E27FC236}">
                <a16:creationId xmlns:a16="http://schemas.microsoft.com/office/drawing/2014/main" id="{AFB8ACF3-DF20-4F57-88BD-5B78710DD18B}"/>
              </a:ext>
            </a:extLst>
          </p:cNvPr>
          <p:cNvSpPr txBox="1"/>
          <p:nvPr/>
        </p:nvSpPr>
        <p:spPr>
          <a:xfrm>
            <a:off x="393530" y="1516033"/>
            <a:ext cx="10992809" cy="1585049"/>
          </a:xfrm>
          <a:prstGeom prst="rect">
            <a:avLst/>
          </a:prstGeom>
          <a:noFill/>
        </p:spPr>
        <p:txBody>
          <a:bodyPr wrap="square" rtlCol="0">
            <a:spAutoFit/>
          </a:bodyPr>
          <a:lstStyle/>
          <a:p>
            <a:pPr marL="284163" lvl="1" indent="-171450">
              <a:spcBef>
                <a:spcPts val="600"/>
              </a:spcBef>
              <a:buFont typeface="Arial" panose="020B0604020202020204" pitchFamily="34" charset="0"/>
              <a:buChar char="•"/>
            </a:pPr>
            <a:r>
              <a:rPr lang="en-US" sz="1200">
                <a:latin typeface="+mj-lt"/>
              </a:rPr>
              <a:t>All families should be enrolled in Home Visiting or on the waitlist</a:t>
            </a:r>
          </a:p>
          <a:p>
            <a:pPr marL="284163" lvl="1" indent="-171450">
              <a:spcBef>
                <a:spcPts val="600"/>
              </a:spcBef>
              <a:buFont typeface="Arial" panose="020B0604020202020204" pitchFamily="34" charset="0"/>
              <a:buChar char="•"/>
            </a:pPr>
            <a:r>
              <a:rPr lang="en-US" sz="1200" u="sng">
                <a:latin typeface="+mj-lt"/>
              </a:rPr>
              <a:t>Required Info:</a:t>
            </a:r>
            <a:r>
              <a:rPr lang="en-US" sz="1200">
                <a:latin typeface="+mj-lt"/>
              </a:rPr>
              <a:t> same as previous years</a:t>
            </a:r>
          </a:p>
          <a:p>
            <a:pPr marL="284163" lvl="1" indent="-171450">
              <a:spcBef>
                <a:spcPts val="600"/>
              </a:spcBef>
              <a:buFont typeface="Arial" panose="020B0604020202020204" pitchFamily="34" charset="0"/>
              <a:buChar char="•"/>
            </a:pPr>
            <a:r>
              <a:rPr lang="en-US" sz="1200" u="sng">
                <a:latin typeface="+mj-lt"/>
              </a:rPr>
              <a:t>Contact Expectations:</a:t>
            </a:r>
            <a:r>
              <a:rPr lang="en-US" sz="1200">
                <a:latin typeface="+mj-lt"/>
              </a:rPr>
              <a:t> per home visiting programs requirements</a:t>
            </a:r>
            <a:endParaRPr lang="en-US" sz="1200" u="sng">
              <a:latin typeface="+mj-lt"/>
            </a:endParaRPr>
          </a:p>
          <a:p>
            <a:pPr marL="569913" lvl="2">
              <a:spcBef>
                <a:spcPts val="600"/>
              </a:spcBef>
            </a:pPr>
            <a:endParaRPr lang="en-US" sz="1200" b="1">
              <a:latin typeface="+mj-lt"/>
            </a:endParaRPr>
          </a:p>
          <a:p>
            <a:pPr marL="741363" lvl="2" indent="-171450">
              <a:spcBef>
                <a:spcPts val="600"/>
              </a:spcBef>
              <a:buFont typeface="Arial" panose="020B0604020202020204" pitchFamily="34" charset="0"/>
              <a:buChar char="•"/>
            </a:pPr>
            <a:endParaRPr lang="en-US" sz="1200" b="1">
              <a:latin typeface="+mj-lt"/>
            </a:endParaRPr>
          </a:p>
          <a:p>
            <a:pPr marL="741363" lvl="2" indent="-171450">
              <a:spcBef>
                <a:spcPts val="600"/>
              </a:spcBef>
              <a:buFont typeface="Arial" panose="020B0604020202020204" pitchFamily="34" charset="0"/>
              <a:buChar char="•"/>
            </a:pPr>
            <a:endParaRPr lang="en-US" sz="1200" b="1">
              <a:latin typeface="+mj-lt"/>
            </a:endParaRPr>
          </a:p>
        </p:txBody>
      </p:sp>
      <p:sp>
        <p:nvSpPr>
          <p:cNvPr id="4" name="Rectangle 3">
            <a:extLst>
              <a:ext uri="{FF2B5EF4-FFF2-40B4-BE49-F238E27FC236}">
                <a16:creationId xmlns:a16="http://schemas.microsoft.com/office/drawing/2014/main" id="{BF557BF6-2D77-4DC9-9A2D-B6F705A3D5C5}"/>
              </a:ext>
            </a:extLst>
          </p:cNvPr>
          <p:cNvSpPr/>
          <p:nvPr/>
        </p:nvSpPr>
        <p:spPr>
          <a:xfrm>
            <a:off x="463121" y="2515657"/>
            <a:ext cx="10853619" cy="396948"/>
          </a:xfrm>
          <a:prstGeom prst="rect">
            <a:avLst/>
          </a:prstGeom>
          <a:solidFill>
            <a:srgbClr val="00B0F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b="1"/>
              <a:t>Family Center Only</a:t>
            </a:r>
          </a:p>
        </p:txBody>
      </p:sp>
      <p:sp>
        <p:nvSpPr>
          <p:cNvPr id="10" name="Rectangle 9">
            <a:extLst>
              <a:ext uri="{FF2B5EF4-FFF2-40B4-BE49-F238E27FC236}">
                <a16:creationId xmlns:a16="http://schemas.microsoft.com/office/drawing/2014/main" id="{480D4B26-CC52-462E-BC32-DE96F53D2D43}"/>
              </a:ext>
            </a:extLst>
          </p:cNvPr>
          <p:cNvSpPr/>
          <p:nvPr/>
        </p:nvSpPr>
        <p:spPr>
          <a:xfrm>
            <a:off x="463122" y="5516802"/>
            <a:ext cx="10853619" cy="396948"/>
          </a:xfrm>
          <a:prstGeom prst="rect">
            <a:avLst/>
          </a:prstGeom>
          <a:solidFill>
            <a:srgbClr val="002060"/>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b="1"/>
              <a:t>Hybrid (Family Center + Home Visiting)</a:t>
            </a:r>
          </a:p>
        </p:txBody>
      </p:sp>
      <p:sp>
        <p:nvSpPr>
          <p:cNvPr id="12" name="Rectangle 11">
            <a:extLst>
              <a:ext uri="{FF2B5EF4-FFF2-40B4-BE49-F238E27FC236}">
                <a16:creationId xmlns:a16="http://schemas.microsoft.com/office/drawing/2014/main" id="{53C7A47E-7024-4C6A-972B-4616F5D79880}"/>
              </a:ext>
            </a:extLst>
          </p:cNvPr>
          <p:cNvSpPr/>
          <p:nvPr/>
        </p:nvSpPr>
        <p:spPr>
          <a:xfrm>
            <a:off x="463126" y="1079319"/>
            <a:ext cx="10853619" cy="396948"/>
          </a:xfrm>
          <a:prstGeom prst="rect">
            <a:avLst/>
          </a:prstGeom>
          <a:solidFill>
            <a:srgbClr val="92D050"/>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b="1">
                <a:solidFill>
                  <a:schemeClr val="bg1"/>
                </a:solidFill>
              </a:rPr>
              <a:t>Home Visiting Only</a:t>
            </a:r>
          </a:p>
        </p:txBody>
      </p:sp>
      <p:sp>
        <p:nvSpPr>
          <p:cNvPr id="13" name="Title 1">
            <a:extLst>
              <a:ext uri="{FF2B5EF4-FFF2-40B4-BE49-F238E27FC236}">
                <a16:creationId xmlns:a16="http://schemas.microsoft.com/office/drawing/2014/main" id="{661AB52C-B6E3-4211-8CA5-6241613CC3DB}"/>
              </a:ext>
            </a:extLst>
          </p:cNvPr>
          <p:cNvSpPr>
            <a:spLocks noGrp="1"/>
          </p:cNvSpPr>
          <p:nvPr>
            <p:ph type="title"/>
          </p:nvPr>
        </p:nvSpPr>
        <p:spPr>
          <a:xfrm>
            <a:off x="701726" y="80778"/>
            <a:ext cx="10515600" cy="1067385"/>
          </a:xfrm>
        </p:spPr>
        <p:txBody>
          <a:bodyPr/>
          <a:lstStyle/>
          <a:p>
            <a:pPr algn="ctr"/>
            <a:r>
              <a:rPr lang="en-US"/>
              <a:t>Synergy &amp; Monitoring</a:t>
            </a:r>
          </a:p>
        </p:txBody>
      </p:sp>
      <p:sp>
        <p:nvSpPr>
          <p:cNvPr id="16" name="TextBox 15">
            <a:extLst>
              <a:ext uri="{FF2B5EF4-FFF2-40B4-BE49-F238E27FC236}">
                <a16:creationId xmlns:a16="http://schemas.microsoft.com/office/drawing/2014/main" id="{42D356BB-1454-E423-1142-C2CB8E8887BA}"/>
              </a:ext>
            </a:extLst>
          </p:cNvPr>
          <p:cNvSpPr txBox="1"/>
          <p:nvPr/>
        </p:nvSpPr>
        <p:spPr>
          <a:xfrm>
            <a:off x="463122" y="5919959"/>
            <a:ext cx="10992809" cy="276999"/>
          </a:xfrm>
          <a:prstGeom prst="rect">
            <a:avLst/>
          </a:prstGeom>
          <a:noFill/>
        </p:spPr>
        <p:txBody>
          <a:bodyPr wrap="square" rtlCol="0">
            <a:spAutoFit/>
          </a:bodyPr>
          <a:lstStyle/>
          <a:p>
            <a:pPr marL="284163" lvl="1" indent="-171450">
              <a:spcBef>
                <a:spcPts val="600"/>
              </a:spcBef>
              <a:buFont typeface="Arial" panose="020B0604020202020204" pitchFamily="34" charset="0"/>
              <a:buChar char="•"/>
            </a:pPr>
            <a:r>
              <a:rPr lang="en-US" sz="1200" dirty="0">
                <a:latin typeface="+mj-lt"/>
              </a:rPr>
              <a:t>Same as above; only families receive an approved HV model should be listed as “enrolled” in home visiting. All others are enrolled in the center, but not home visiting.</a:t>
            </a:r>
            <a:endParaRPr lang="en-US" sz="1200" u="sng" dirty="0">
              <a:latin typeface="+mj-lt"/>
            </a:endParaRPr>
          </a:p>
        </p:txBody>
      </p:sp>
      <p:sp>
        <p:nvSpPr>
          <p:cNvPr id="11" name="TextBox 10">
            <a:extLst>
              <a:ext uri="{FF2B5EF4-FFF2-40B4-BE49-F238E27FC236}">
                <a16:creationId xmlns:a16="http://schemas.microsoft.com/office/drawing/2014/main" id="{E893D1B7-F5F3-740E-868A-45EC60A8B675}"/>
              </a:ext>
            </a:extLst>
          </p:cNvPr>
          <p:cNvSpPr txBox="1"/>
          <p:nvPr/>
        </p:nvSpPr>
        <p:spPr>
          <a:xfrm>
            <a:off x="463122" y="6539056"/>
            <a:ext cx="10992809" cy="276999"/>
          </a:xfrm>
          <a:prstGeom prst="rect">
            <a:avLst/>
          </a:prstGeom>
          <a:noFill/>
        </p:spPr>
        <p:txBody>
          <a:bodyPr wrap="square" rtlCol="0">
            <a:spAutoFit/>
          </a:bodyPr>
          <a:lstStyle/>
          <a:p>
            <a:pPr marL="112713" lvl="1" algn="ctr">
              <a:spcBef>
                <a:spcPts val="600"/>
              </a:spcBef>
            </a:pPr>
            <a:r>
              <a:rPr lang="en-US" sz="1200" i="1">
                <a:latin typeface="+mj-lt"/>
              </a:rPr>
              <a:t>***SYNERGY GUIDANCE DOCUMENT FORTHCOMING**</a:t>
            </a:r>
          </a:p>
        </p:txBody>
      </p:sp>
    </p:spTree>
    <p:extLst>
      <p:ext uri="{BB962C8B-B14F-4D97-AF65-F5344CB8AC3E}">
        <p14:creationId xmlns:p14="http://schemas.microsoft.com/office/powerpoint/2010/main" val="3825500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2BC225F-6EBB-BB11-09B8-948E8D30A0B6}"/>
              </a:ext>
            </a:extLst>
          </p:cNvPr>
          <p:cNvPicPr>
            <a:picLocks noGrp="1" noChangeAspect="1"/>
          </p:cNvPicPr>
          <p:nvPr>
            <p:ph idx="1"/>
          </p:nvPr>
        </p:nvPicPr>
        <p:blipFill>
          <a:blip r:embed="rId2"/>
          <a:stretch>
            <a:fillRect/>
          </a:stretch>
        </p:blipFill>
        <p:spPr>
          <a:xfrm>
            <a:off x="1031132" y="41652"/>
            <a:ext cx="10529732" cy="6816348"/>
          </a:xfrm>
        </p:spPr>
      </p:pic>
    </p:spTree>
    <p:extLst>
      <p:ext uri="{BB962C8B-B14F-4D97-AF65-F5344CB8AC3E}">
        <p14:creationId xmlns:p14="http://schemas.microsoft.com/office/powerpoint/2010/main" val="2748895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A2206-EEFA-4E9F-9289-862BAA4A7399}"/>
              </a:ext>
            </a:extLst>
          </p:cNvPr>
          <p:cNvSpPr>
            <a:spLocks noGrp="1"/>
          </p:cNvSpPr>
          <p:nvPr>
            <p:ph type="title"/>
          </p:nvPr>
        </p:nvSpPr>
        <p:spPr/>
        <p:txBody>
          <a:bodyPr/>
          <a:lstStyle/>
          <a:p>
            <a:r>
              <a:rPr lang="en-US"/>
              <a:t>Training to make all this work!</a:t>
            </a:r>
          </a:p>
        </p:txBody>
      </p:sp>
      <p:sp>
        <p:nvSpPr>
          <p:cNvPr id="3" name="Content Placeholder 2">
            <a:extLst>
              <a:ext uri="{FF2B5EF4-FFF2-40B4-BE49-F238E27FC236}">
                <a16:creationId xmlns:a16="http://schemas.microsoft.com/office/drawing/2014/main" id="{F368ED59-80F2-685A-22C2-A6B180E1DF8F}"/>
              </a:ext>
            </a:extLst>
          </p:cNvPr>
          <p:cNvSpPr>
            <a:spLocks noGrp="1"/>
          </p:cNvSpPr>
          <p:nvPr>
            <p:ph idx="1"/>
          </p:nvPr>
        </p:nvSpPr>
        <p:spPr>
          <a:xfrm>
            <a:off x="676656" y="2011680"/>
            <a:ext cx="10753725" cy="4346787"/>
          </a:xfrm>
        </p:spPr>
        <p:txBody>
          <a:bodyPr>
            <a:normAutofit lnSpcReduction="10000"/>
          </a:bodyPr>
          <a:lstStyle/>
          <a:p>
            <a:pPr>
              <a:buFont typeface="Arial" panose="020B0604020202020204" pitchFamily="34" charset="0"/>
              <a:buChar char="•"/>
            </a:pPr>
            <a:r>
              <a:rPr lang="en-US" dirty="0" err="1"/>
              <a:t>ClientView</a:t>
            </a:r>
            <a:r>
              <a:rPr lang="en-US" dirty="0"/>
              <a:t> for Program Directors</a:t>
            </a:r>
          </a:p>
          <a:p>
            <a:pPr lvl="2">
              <a:buFont typeface="Arial" panose="020B0604020202020204" pitchFamily="34" charset="0"/>
              <a:buChar char="•"/>
            </a:pPr>
            <a:r>
              <a:rPr lang="en-US" dirty="0"/>
              <a:t>Monday, July 25</a:t>
            </a:r>
            <a:r>
              <a:rPr lang="en-US" baseline="30000" dirty="0"/>
              <a:t>th</a:t>
            </a:r>
            <a:r>
              <a:rPr lang="en-US" dirty="0"/>
              <a:t> 2-3pm</a:t>
            </a:r>
          </a:p>
          <a:p>
            <a:pPr lvl="2">
              <a:buFont typeface="Arial" panose="020B0604020202020204" pitchFamily="34" charset="0"/>
              <a:buChar char="•"/>
            </a:pPr>
            <a:r>
              <a:rPr lang="en-US" dirty="0"/>
              <a:t>Friday, August 5</a:t>
            </a:r>
            <a:r>
              <a:rPr lang="en-US" baseline="30000" dirty="0"/>
              <a:t>th</a:t>
            </a:r>
            <a:r>
              <a:rPr lang="en-US" dirty="0"/>
              <a:t>, 11am-12pm</a:t>
            </a:r>
          </a:p>
          <a:p>
            <a:pPr marL="800100" lvl="1">
              <a:buFont typeface="Arial" panose="020B0604020202020204" pitchFamily="34" charset="0"/>
              <a:buChar char="•"/>
            </a:pPr>
            <a:endParaRPr lang="en-US" dirty="0"/>
          </a:p>
          <a:p>
            <a:pPr>
              <a:buFont typeface="Arial" panose="020B0604020202020204" pitchFamily="34" charset="0"/>
              <a:buChar char="•"/>
            </a:pPr>
            <a:r>
              <a:rPr lang="en-US" dirty="0"/>
              <a:t>FAST</a:t>
            </a:r>
          </a:p>
          <a:p>
            <a:pPr>
              <a:buFont typeface="Arial" panose="020B0604020202020204" pitchFamily="34" charset="0"/>
              <a:buChar char="•"/>
            </a:pPr>
            <a:endParaRPr lang="en-US" dirty="0"/>
          </a:p>
          <a:p>
            <a:pPr>
              <a:buFont typeface="Arial" panose="020B0604020202020204" pitchFamily="34" charset="0"/>
              <a:buChar char="•"/>
            </a:pPr>
            <a:r>
              <a:rPr lang="en-US" dirty="0"/>
              <a:t>Human Services 101</a:t>
            </a:r>
          </a:p>
          <a:p>
            <a:pPr lvl="2">
              <a:buFont typeface="Arial" panose="020B0604020202020204" pitchFamily="34" charset="0"/>
              <a:buChar char="•"/>
            </a:pPr>
            <a:r>
              <a:rPr lang="en-US" dirty="0"/>
              <a:t>Session 1: Benefits Navigation</a:t>
            </a:r>
          </a:p>
          <a:p>
            <a:pPr lvl="2">
              <a:buFont typeface="Arial" panose="020B0604020202020204" pitchFamily="34" charset="0"/>
              <a:buChar char="•"/>
            </a:pPr>
            <a:endParaRPr lang="en-US" dirty="0"/>
          </a:p>
          <a:p>
            <a:pPr>
              <a:buFont typeface="Arial" panose="020B0604020202020204" pitchFamily="34" charset="0"/>
              <a:buChar char="•"/>
            </a:pPr>
            <a:r>
              <a:rPr lang="en-US" dirty="0"/>
              <a:t>Referrals beyond the scope of your center – send to Emily (</a:t>
            </a:r>
            <a:r>
              <a:rPr lang="en-US" dirty="0">
                <a:hlinkClick r:id="rId2"/>
              </a:rPr>
              <a:t>Emily.bengel@alleghenycounty.us</a:t>
            </a:r>
            <a:r>
              <a:rPr lang="en-US" dirty="0"/>
              <a:t>) and Claire (</a:t>
            </a:r>
            <a:r>
              <a:rPr lang="en-US" dirty="0">
                <a:hlinkClick r:id="rId3"/>
              </a:rPr>
              <a:t>Claire.wever@alleghenycounty.us</a:t>
            </a:r>
            <a:r>
              <a:rPr lang="en-US" dirty="0"/>
              <a:t>) for review</a:t>
            </a:r>
          </a:p>
          <a:p>
            <a:pPr lvl="2">
              <a:buFont typeface="Arial" panose="020B0604020202020204" pitchFamily="34" charset="0"/>
              <a:buChar char="•"/>
            </a:pPr>
            <a:endParaRPr lang="en-US" dirty="0"/>
          </a:p>
          <a:p>
            <a:pPr marL="0" lvl="2" indent="0">
              <a:buNone/>
            </a:pPr>
            <a:endParaRPr lang="en-US" dirty="0"/>
          </a:p>
        </p:txBody>
      </p:sp>
    </p:spTree>
    <p:extLst>
      <p:ext uri="{BB962C8B-B14F-4D97-AF65-F5344CB8AC3E}">
        <p14:creationId xmlns:p14="http://schemas.microsoft.com/office/powerpoint/2010/main" val="445329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47C0C-F852-CFEC-84B8-6AB4C3D039E6}"/>
              </a:ext>
            </a:extLst>
          </p:cNvPr>
          <p:cNvSpPr>
            <a:spLocks noGrp="1"/>
          </p:cNvSpPr>
          <p:nvPr>
            <p:ph type="title"/>
          </p:nvPr>
        </p:nvSpPr>
        <p:spPr/>
        <p:txBody>
          <a:bodyPr/>
          <a:lstStyle/>
          <a:p>
            <a:pPr algn="ctr"/>
            <a:r>
              <a:rPr lang="en-US" dirty="0"/>
              <a:t>22/23 Meeting Dates</a:t>
            </a:r>
          </a:p>
        </p:txBody>
      </p:sp>
      <p:sp>
        <p:nvSpPr>
          <p:cNvPr id="3" name="Content Placeholder 2">
            <a:extLst>
              <a:ext uri="{FF2B5EF4-FFF2-40B4-BE49-F238E27FC236}">
                <a16:creationId xmlns:a16="http://schemas.microsoft.com/office/drawing/2014/main" id="{9FFD11F8-2FE3-03A9-F9D7-77670B609812}"/>
              </a:ext>
            </a:extLst>
          </p:cNvPr>
          <p:cNvSpPr>
            <a:spLocks noGrp="1"/>
          </p:cNvSpPr>
          <p:nvPr>
            <p:ph idx="1"/>
          </p:nvPr>
        </p:nvSpPr>
        <p:spPr/>
        <p:txBody>
          <a:bodyPr/>
          <a:lstStyle/>
          <a:p>
            <a:pPr algn="ctr">
              <a:buFont typeface="Arial" panose="020B0604020202020204" pitchFamily="34" charset="0"/>
              <a:buChar char="•"/>
            </a:pPr>
            <a:r>
              <a:rPr lang="en-US" dirty="0"/>
              <a:t>October 14</a:t>
            </a:r>
            <a:r>
              <a:rPr lang="en-US" baseline="30000" dirty="0"/>
              <a:t>th</a:t>
            </a:r>
          </a:p>
          <a:p>
            <a:pPr algn="ctr">
              <a:buFont typeface="Arial" panose="020B0604020202020204" pitchFamily="34" charset="0"/>
              <a:buChar char="•"/>
            </a:pPr>
            <a:endParaRPr lang="en-US" baseline="30000" dirty="0"/>
          </a:p>
          <a:p>
            <a:pPr algn="ctr">
              <a:buFont typeface="Arial" panose="020B0604020202020204" pitchFamily="34" charset="0"/>
              <a:buChar char="•"/>
            </a:pPr>
            <a:r>
              <a:rPr lang="en-US" dirty="0"/>
              <a:t>January 13</a:t>
            </a:r>
            <a:r>
              <a:rPr lang="en-US" baseline="30000" dirty="0"/>
              <a:t>th</a:t>
            </a:r>
          </a:p>
          <a:p>
            <a:pPr algn="ctr">
              <a:buFont typeface="Arial" panose="020B0604020202020204" pitchFamily="34" charset="0"/>
              <a:buChar char="•"/>
            </a:pPr>
            <a:endParaRPr lang="en-US" baseline="30000" dirty="0"/>
          </a:p>
          <a:p>
            <a:pPr algn="ctr">
              <a:buFont typeface="Arial" panose="020B0604020202020204" pitchFamily="34" charset="0"/>
              <a:buChar char="•"/>
            </a:pPr>
            <a:r>
              <a:rPr lang="en-US" dirty="0"/>
              <a:t>April 14</a:t>
            </a:r>
            <a:r>
              <a:rPr lang="en-US" baseline="30000" dirty="0"/>
              <a:t>th</a:t>
            </a:r>
            <a:r>
              <a:rPr lang="en-US" dirty="0"/>
              <a:t> </a:t>
            </a:r>
          </a:p>
          <a:p>
            <a:pPr algn="ctr">
              <a:buFont typeface="Arial" panose="020B0604020202020204" pitchFamily="34" charset="0"/>
              <a:buChar char="•"/>
            </a:pPr>
            <a:endParaRPr lang="en-US" dirty="0"/>
          </a:p>
          <a:p>
            <a:pPr algn="ctr">
              <a:buFont typeface="Arial" panose="020B0604020202020204" pitchFamily="34" charset="0"/>
              <a:buChar char="•"/>
            </a:pPr>
            <a:r>
              <a:rPr lang="en-US" dirty="0"/>
              <a:t>July 14</a:t>
            </a:r>
            <a:r>
              <a:rPr lang="en-US" baseline="30000" dirty="0"/>
              <a:t>th</a:t>
            </a:r>
            <a:endParaRPr lang="en-US" dirty="0"/>
          </a:p>
        </p:txBody>
      </p:sp>
    </p:spTree>
    <p:extLst>
      <p:ext uri="{BB962C8B-B14F-4D97-AF65-F5344CB8AC3E}">
        <p14:creationId xmlns:p14="http://schemas.microsoft.com/office/powerpoint/2010/main" val="3210788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E03D5-74D6-5D24-71DA-5B2AA0405553}"/>
              </a:ext>
            </a:extLst>
          </p:cNvPr>
          <p:cNvSpPr>
            <a:spLocks noGrp="1"/>
          </p:cNvSpPr>
          <p:nvPr>
            <p:ph type="title"/>
          </p:nvPr>
        </p:nvSpPr>
        <p:spPr/>
        <p:txBody>
          <a:bodyPr/>
          <a:lstStyle/>
          <a:p>
            <a:r>
              <a:rPr lang="en-US"/>
              <a:t>Agenda</a:t>
            </a:r>
          </a:p>
        </p:txBody>
      </p:sp>
      <p:sp>
        <p:nvSpPr>
          <p:cNvPr id="3" name="Content Placeholder 2">
            <a:extLst>
              <a:ext uri="{FF2B5EF4-FFF2-40B4-BE49-F238E27FC236}">
                <a16:creationId xmlns:a16="http://schemas.microsoft.com/office/drawing/2014/main" id="{CBD089D3-1265-83E7-EC46-6879F225FF61}"/>
              </a:ext>
            </a:extLst>
          </p:cNvPr>
          <p:cNvSpPr>
            <a:spLocks noGrp="1"/>
          </p:cNvSpPr>
          <p:nvPr>
            <p:ph idx="1"/>
          </p:nvPr>
        </p:nvSpPr>
        <p:spPr/>
        <p:txBody>
          <a:bodyPr/>
          <a:lstStyle/>
          <a:p>
            <a:pPr marL="0" indent="0">
              <a:buNone/>
            </a:pPr>
            <a:r>
              <a:rPr lang="en-US" u="sng" dirty="0"/>
              <a:t>9am-10am</a:t>
            </a:r>
          </a:p>
          <a:p>
            <a:pPr>
              <a:buFont typeface="Arial" panose="020B0604020202020204" pitchFamily="34" charset="0"/>
              <a:buChar char="•"/>
            </a:pPr>
            <a:r>
              <a:rPr lang="en-US" dirty="0"/>
              <a:t>General Updates</a:t>
            </a:r>
          </a:p>
          <a:p>
            <a:pPr>
              <a:buFont typeface="Arial" panose="020B0604020202020204" pitchFamily="34" charset="0"/>
              <a:buChar char="•"/>
            </a:pPr>
            <a:r>
              <a:rPr lang="en-US" dirty="0"/>
              <a:t>Referral Pathways into Centers</a:t>
            </a:r>
          </a:p>
          <a:p>
            <a:pPr>
              <a:buFont typeface="Arial" panose="020B0604020202020204" pitchFamily="34" charset="0"/>
              <a:buChar char="•"/>
            </a:pPr>
            <a:r>
              <a:rPr lang="en-US" dirty="0"/>
              <a:t>Program Expectations</a:t>
            </a:r>
          </a:p>
          <a:p>
            <a:pPr>
              <a:buFont typeface="Arial" panose="020B0604020202020204" pitchFamily="34" charset="0"/>
              <a:buChar char="•"/>
            </a:pPr>
            <a:r>
              <a:rPr lang="en-US" dirty="0"/>
              <a:t>Meeting Dates &amp; Training</a:t>
            </a:r>
          </a:p>
          <a:p>
            <a:pPr marL="0" indent="0">
              <a:buNone/>
            </a:pPr>
            <a:r>
              <a:rPr lang="en-US" u="sng" dirty="0"/>
              <a:t>10am-11am</a:t>
            </a:r>
          </a:p>
          <a:p>
            <a:pPr>
              <a:buFont typeface="Arial" panose="020B0604020202020204" pitchFamily="34" charset="0"/>
              <a:buChar char="•"/>
            </a:pPr>
            <a:r>
              <a:rPr lang="en-US" dirty="0"/>
              <a:t>Q&amp;A and Site Director discussion</a:t>
            </a:r>
          </a:p>
          <a:p>
            <a:endParaRPr lang="en-US" dirty="0">
              <a:solidFill>
                <a:schemeClr val="accent1"/>
              </a:solidFill>
            </a:endParaRPr>
          </a:p>
        </p:txBody>
      </p:sp>
    </p:spTree>
    <p:extLst>
      <p:ext uri="{BB962C8B-B14F-4D97-AF65-F5344CB8AC3E}">
        <p14:creationId xmlns:p14="http://schemas.microsoft.com/office/powerpoint/2010/main" val="406511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6B90F-A824-AB8B-CEBC-E25A126C0EE3}"/>
              </a:ext>
            </a:extLst>
          </p:cNvPr>
          <p:cNvSpPr>
            <a:spLocks noGrp="1"/>
          </p:cNvSpPr>
          <p:nvPr>
            <p:ph type="title"/>
          </p:nvPr>
        </p:nvSpPr>
        <p:spPr/>
        <p:txBody>
          <a:bodyPr/>
          <a:lstStyle/>
          <a:p>
            <a:r>
              <a:rPr lang="en-US" dirty="0"/>
              <a:t>Updates</a:t>
            </a:r>
          </a:p>
        </p:txBody>
      </p:sp>
      <p:sp>
        <p:nvSpPr>
          <p:cNvPr id="3" name="Content Placeholder 2">
            <a:extLst>
              <a:ext uri="{FF2B5EF4-FFF2-40B4-BE49-F238E27FC236}">
                <a16:creationId xmlns:a16="http://schemas.microsoft.com/office/drawing/2014/main" id="{0936F83F-5929-1576-F26C-326BADB652BB}"/>
              </a:ext>
            </a:extLst>
          </p:cNvPr>
          <p:cNvSpPr>
            <a:spLocks noGrp="1"/>
          </p:cNvSpPr>
          <p:nvPr>
            <p:ph idx="1"/>
          </p:nvPr>
        </p:nvSpPr>
        <p:spPr/>
        <p:txBody>
          <a:bodyPr vert="horz" lIns="91440" tIns="45720" rIns="91440" bIns="45720" rtlCol="0" anchor="t">
            <a:normAutofit/>
          </a:bodyPr>
          <a:lstStyle/>
          <a:p>
            <a:pPr>
              <a:buFont typeface="Arial" panose="020B0604020202020204" pitchFamily="34" charset="0"/>
              <a:buChar char="•"/>
            </a:pPr>
            <a:r>
              <a:rPr lang="en-US" dirty="0"/>
              <a:t>Welcome to the first joint Round Table and Director meeting!</a:t>
            </a:r>
          </a:p>
          <a:p>
            <a:pPr marL="0" indent="0">
              <a:buNone/>
            </a:pPr>
            <a:endParaRPr lang="en-US" dirty="0"/>
          </a:p>
          <a:p>
            <a:pPr marL="0" indent="0">
              <a:buNone/>
            </a:pPr>
            <a:endParaRPr lang="en-US" dirty="0"/>
          </a:p>
          <a:p>
            <a:pPr>
              <a:buFont typeface="Arial" panose="020B0604020202020204" pitchFamily="34" charset="0"/>
              <a:buChar char="•"/>
            </a:pPr>
            <a:r>
              <a:rPr lang="en-US" dirty="0"/>
              <a:t>Family Strengthening Team – Congrats Emily and Welcome Claire!</a:t>
            </a:r>
          </a:p>
          <a:p>
            <a:endParaRPr lang="en-US" dirty="0"/>
          </a:p>
        </p:txBody>
      </p:sp>
    </p:spTree>
    <p:extLst>
      <p:ext uri="{BB962C8B-B14F-4D97-AF65-F5344CB8AC3E}">
        <p14:creationId xmlns:p14="http://schemas.microsoft.com/office/powerpoint/2010/main" val="3772687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60911-5DBB-7341-6B8B-C06602DC9536}"/>
              </a:ext>
            </a:extLst>
          </p:cNvPr>
          <p:cNvSpPr>
            <a:spLocks noGrp="1"/>
          </p:cNvSpPr>
          <p:nvPr>
            <p:ph type="title"/>
          </p:nvPr>
        </p:nvSpPr>
        <p:spPr>
          <a:xfrm>
            <a:off x="599770" y="120154"/>
            <a:ext cx="10772775" cy="1658198"/>
          </a:xfrm>
        </p:spPr>
        <p:txBody>
          <a:bodyPr/>
          <a:lstStyle/>
          <a:p>
            <a:r>
              <a:rPr lang="en-US"/>
              <a:t>Family Strengthening Programs</a:t>
            </a:r>
          </a:p>
        </p:txBody>
      </p:sp>
      <p:graphicFrame>
        <p:nvGraphicFramePr>
          <p:cNvPr id="8" name="Table 8">
            <a:extLst>
              <a:ext uri="{FF2B5EF4-FFF2-40B4-BE49-F238E27FC236}">
                <a16:creationId xmlns:a16="http://schemas.microsoft.com/office/drawing/2014/main" id="{163F6150-C02B-17D2-B937-F1F1FC07A49F}"/>
              </a:ext>
            </a:extLst>
          </p:cNvPr>
          <p:cNvGraphicFramePr>
            <a:graphicFrameLocks noGrp="1"/>
          </p:cNvGraphicFramePr>
          <p:nvPr>
            <p:ph sz="half" idx="1"/>
            <p:extLst>
              <p:ext uri="{D42A27DB-BD31-4B8C-83A1-F6EECF244321}">
                <p14:modId xmlns:p14="http://schemas.microsoft.com/office/powerpoint/2010/main" val="105145355"/>
              </p:ext>
            </p:extLst>
          </p:nvPr>
        </p:nvGraphicFramePr>
        <p:xfrm>
          <a:off x="542317" y="1585609"/>
          <a:ext cx="10887683" cy="502920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3966316840"/>
                    </a:ext>
                  </a:extLst>
                </a:gridCol>
                <a:gridCol w="3505200">
                  <a:extLst>
                    <a:ext uri="{9D8B030D-6E8A-4147-A177-3AD203B41FA5}">
                      <a16:colId xmlns:a16="http://schemas.microsoft.com/office/drawing/2014/main" val="2650796959"/>
                    </a:ext>
                  </a:extLst>
                </a:gridCol>
                <a:gridCol w="3877283">
                  <a:extLst>
                    <a:ext uri="{9D8B030D-6E8A-4147-A177-3AD203B41FA5}">
                      <a16:colId xmlns:a16="http://schemas.microsoft.com/office/drawing/2014/main" val="3137632802"/>
                    </a:ext>
                  </a:extLst>
                </a:gridCol>
              </a:tblGrid>
              <a:tr h="359923">
                <a:tc>
                  <a:txBody>
                    <a:bodyPr/>
                    <a:lstStyle/>
                    <a:p>
                      <a:pPr algn="ctr"/>
                      <a:r>
                        <a:rPr lang="en-US"/>
                        <a:t>Family Center</a:t>
                      </a:r>
                    </a:p>
                  </a:txBody>
                  <a:tcPr/>
                </a:tc>
                <a:tc>
                  <a:txBody>
                    <a:bodyPr/>
                    <a:lstStyle/>
                    <a:p>
                      <a:pPr algn="ctr"/>
                      <a:r>
                        <a:rPr lang="en-US" dirty="0"/>
                        <a:t>Family Center w/ approved model Home Visiting</a:t>
                      </a:r>
                    </a:p>
                  </a:txBody>
                  <a:tcPr/>
                </a:tc>
                <a:tc>
                  <a:txBody>
                    <a:bodyPr/>
                    <a:lstStyle/>
                    <a:p>
                      <a:pPr algn="ctr"/>
                      <a:r>
                        <a:rPr lang="en-US"/>
                        <a:t>Home Visiting (approved model)</a:t>
                      </a:r>
                    </a:p>
                  </a:txBody>
                  <a:tcPr/>
                </a:tc>
                <a:extLst>
                  <a:ext uri="{0D108BD9-81ED-4DB2-BD59-A6C34878D82A}">
                    <a16:rowId xmlns:a16="http://schemas.microsoft.com/office/drawing/2014/main" val="39470106"/>
                  </a:ext>
                </a:extLst>
              </a:tr>
              <a:tr h="359923">
                <a:tc>
                  <a:txBody>
                    <a:bodyPr/>
                    <a:lstStyle/>
                    <a:p>
                      <a:r>
                        <a:rPr lang="en-US"/>
                        <a:t>Carnegie</a:t>
                      </a:r>
                    </a:p>
                  </a:txBody>
                  <a:tcPr/>
                </a:tc>
                <a:tc>
                  <a:txBody>
                    <a:bodyPr/>
                    <a:lstStyle/>
                    <a:p>
                      <a:r>
                        <a:rPr lang="en-US"/>
                        <a:t>Braddock/Rankin</a:t>
                      </a:r>
                    </a:p>
                  </a:txBody>
                  <a:tcPr/>
                </a:tc>
                <a:tc>
                  <a:txBody>
                    <a:bodyPr/>
                    <a:lstStyle/>
                    <a:p>
                      <a:r>
                        <a:rPr lang="en-US"/>
                        <a:t>East Allegheny</a:t>
                      </a:r>
                    </a:p>
                  </a:txBody>
                  <a:tcPr/>
                </a:tc>
                <a:extLst>
                  <a:ext uri="{0D108BD9-81ED-4DB2-BD59-A6C34878D82A}">
                    <a16:rowId xmlns:a16="http://schemas.microsoft.com/office/drawing/2014/main" val="1741871665"/>
                  </a:ext>
                </a:extLst>
              </a:tr>
              <a:tr h="359923">
                <a:tc>
                  <a:txBody>
                    <a:bodyPr/>
                    <a:lstStyle/>
                    <a:p>
                      <a:r>
                        <a:rPr lang="en-US"/>
                        <a:t>East Hills</a:t>
                      </a:r>
                    </a:p>
                  </a:txBody>
                  <a:tcPr/>
                </a:tc>
                <a:tc>
                  <a:txBody>
                    <a:bodyPr/>
                    <a:lstStyle/>
                    <a:p>
                      <a:r>
                        <a:rPr lang="en-US"/>
                        <a:t>Clairton</a:t>
                      </a:r>
                    </a:p>
                  </a:txBody>
                  <a:tcPr/>
                </a:tc>
                <a:tc>
                  <a:txBody>
                    <a:bodyPr/>
                    <a:lstStyle/>
                    <a:p>
                      <a:r>
                        <a:rPr lang="en-US"/>
                        <a:t>Family &amp; Immigrant Connection</a:t>
                      </a:r>
                    </a:p>
                  </a:txBody>
                  <a:tcPr/>
                </a:tc>
                <a:extLst>
                  <a:ext uri="{0D108BD9-81ED-4DB2-BD59-A6C34878D82A}">
                    <a16:rowId xmlns:a16="http://schemas.microsoft.com/office/drawing/2014/main" val="81371681"/>
                  </a:ext>
                </a:extLst>
              </a:tr>
              <a:tr h="359923">
                <a:tc>
                  <a:txBody>
                    <a:bodyPr/>
                    <a:lstStyle/>
                    <a:p>
                      <a:r>
                        <a:rPr lang="en-US"/>
                        <a:t>East Liberty (Kingsley)</a:t>
                      </a:r>
                    </a:p>
                  </a:txBody>
                  <a:tcPr/>
                </a:tc>
                <a:tc>
                  <a:txBody>
                    <a:bodyPr/>
                    <a:lstStyle/>
                    <a:p>
                      <a:r>
                        <a:rPr lang="en-US"/>
                        <a:t>Duquesne</a:t>
                      </a:r>
                    </a:p>
                  </a:txBody>
                  <a:tcPr/>
                </a:tc>
                <a:tc>
                  <a:txBody>
                    <a:bodyPr/>
                    <a:lstStyle/>
                    <a:p>
                      <a:r>
                        <a:rPr lang="en-US"/>
                        <a:t>Lincoln Park</a:t>
                      </a:r>
                    </a:p>
                  </a:txBody>
                  <a:tcPr/>
                </a:tc>
                <a:extLst>
                  <a:ext uri="{0D108BD9-81ED-4DB2-BD59-A6C34878D82A}">
                    <a16:rowId xmlns:a16="http://schemas.microsoft.com/office/drawing/2014/main" val="3665886142"/>
                  </a:ext>
                </a:extLst>
              </a:tr>
              <a:tr h="359923">
                <a:tc>
                  <a:txBody>
                    <a:bodyPr/>
                    <a:lstStyle/>
                    <a:p>
                      <a:r>
                        <a:rPr lang="en-US"/>
                        <a:t>Hazelwood</a:t>
                      </a:r>
                    </a:p>
                  </a:txBody>
                  <a:tcPr/>
                </a:tc>
                <a:tc>
                  <a:txBody>
                    <a:bodyPr/>
                    <a:lstStyle/>
                    <a:p>
                      <a:r>
                        <a:rPr lang="en-US"/>
                        <a:t>Highlands</a:t>
                      </a:r>
                    </a:p>
                  </a:txBody>
                  <a:tcPr/>
                </a:tc>
                <a:tc>
                  <a:txBody>
                    <a:bodyPr/>
                    <a:lstStyle/>
                    <a:p>
                      <a:r>
                        <a:rPr lang="en-US" err="1"/>
                        <a:t>Sto-Rox</a:t>
                      </a:r>
                      <a:r>
                        <a:rPr lang="en-US"/>
                        <a:t> (+ Fatherhood drop-in center)</a:t>
                      </a:r>
                    </a:p>
                  </a:txBody>
                  <a:tcPr/>
                </a:tc>
                <a:extLst>
                  <a:ext uri="{0D108BD9-81ED-4DB2-BD59-A6C34878D82A}">
                    <a16:rowId xmlns:a16="http://schemas.microsoft.com/office/drawing/2014/main" val="2211893954"/>
                  </a:ext>
                </a:extLst>
              </a:tr>
              <a:tr h="359923">
                <a:tc>
                  <a:txBody>
                    <a:bodyPr/>
                    <a:lstStyle/>
                    <a:p>
                      <a:r>
                        <a:rPr lang="en-US"/>
                        <a:t>Hill District</a:t>
                      </a:r>
                    </a:p>
                  </a:txBody>
                  <a:tcPr/>
                </a:tc>
                <a:tc>
                  <a:txBody>
                    <a:bodyPr/>
                    <a:lstStyle/>
                    <a:p>
                      <a:r>
                        <a:rPr lang="en-US"/>
                        <a:t>Hilltop</a:t>
                      </a:r>
                    </a:p>
                  </a:txBody>
                  <a:tcPr/>
                </a:tc>
                <a:tc>
                  <a:txBody>
                    <a:bodyPr/>
                    <a:lstStyle/>
                    <a:p>
                      <a:r>
                        <a:rPr lang="en-US"/>
                        <a:t>Wilkinsburg (AIU)</a:t>
                      </a:r>
                    </a:p>
                  </a:txBody>
                  <a:tcPr/>
                </a:tc>
                <a:extLst>
                  <a:ext uri="{0D108BD9-81ED-4DB2-BD59-A6C34878D82A}">
                    <a16:rowId xmlns:a16="http://schemas.microsoft.com/office/drawing/2014/main" val="2266191246"/>
                  </a:ext>
                </a:extLst>
              </a:tr>
              <a:tr h="359923">
                <a:tc>
                  <a:txBody>
                    <a:bodyPr/>
                    <a:lstStyle/>
                    <a:p>
                      <a:r>
                        <a:rPr lang="en-US"/>
                        <a:t>Homewood </a:t>
                      </a:r>
                      <a:r>
                        <a:rPr lang="en-US" err="1"/>
                        <a:t>Brushton</a:t>
                      </a:r>
                      <a:endParaRPr lang="en-US"/>
                    </a:p>
                  </a:txBody>
                  <a:tcPr/>
                </a:tc>
                <a:tc>
                  <a:txBody>
                    <a:bodyPr/>
                    <a:lstStyle/>
                    <a:p>
                      <a:r>
                        <a:rPr lang="en-US"/>
                        <a:t>Latino</a:t>
                      </a:r>
                    </a:p>
                  </a:txBody>
                  <a:tcPr/>
                </a:tc>
                <a:tc>
                  <a:txBody>
                    <a:bodyPr/>
                    <a:lstStyle/>
                    <a:p>
                      <a:endParaRPr lang="en-US"/>
                    </a:p>
                  </a:txBody>
                  <a:tcPr/>
                </a:tc>
                <a:extLst>
                  <a:ext uri="{0D108BD9-81ED-4DB2-BD59-A6C34878D82A}">
                    <a16:rowId xmlns:a16="http://schemas.microsoft.com/office/drawing/2014/main" val="3062934430"/>
                  </a:ext>
                </a:extLst>
              </a:tr>
              <a:tr h="359923">
                <a:tc>
                  <a:txBody>
                    <a:bodyPr/>
                    <a:lstStyle/>
                    <a:p>
                      <a:r>
                        <a:rPr lang="en-US"/>
                        <a:t>McKees Rocks (FOR)</a:t>
                      </a:r>
                    </a:p>
                  </a:txBody>
                  <a:tcPr/>
                </a:tc>
                <a:tc>
                  <a:txBody>
                    <a:bodyPr/>
                    <a:lstStyle/>
                    <a:p>
                      <a:r>
                        <a:rPr lang="en-US"/>
                        <a:t>Lawrenceville</a:t>
                      </a:r>
                    </a:p>
                  </a:txBody>
                  <a:tcPr/>
                </a:tc>
                <a:tc>
                  <a:txBody>
                    <a:bodyPr/>
                    <a:lstStyle/>
                    <a:p>
                      <a:endParaRPr lang="en-US"/>
                    </a:p>
                  </a:txBody>
                  <a:tcPr/>
                </a:tc>
                <a:extLst>
                  <a:ext uri="{0D108BD9-81ED-4DB2-BD59-A6C34878D82A}">
                    <a16:rowId xmlns:a16="http://schemas.microsoft.com/office/drawing/2014/main" val="4267680268"/>
                  </a:ext>
                </a:extLst>
              </a:tr>
              <a:tr h="3599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Northside (Providence)</a:t>
                      </a:r>
                    </a:p>
                  </a:txBody>
                  <a:tcPr/>
                </a:tc>
                <a:tc>
                  <a:txBody>
                    <a:bodyPr/>
                    <a:lstStyle/>
                    <a:p>
                      <a:r>
                        <a:rPr lang="en-US"/>
                        <a:t>McKeesport</a:t>
                      </a:r>
                    </a:p>
                  </a:txBody>
                  <a:tcPr/>
                </a:tc>
                <a:tc>
                  <a:txBody>
                    <a:bodyPr/>
                    <a:lstStyle/>
                    <a:p>
                      <a:endParaRPr lang="en-US"/>
                    </a:p>
                  </a:txBody>
                  <a:tcPr/>
                </a:tc>
                <a:extLst>
                  <a:ext uri="{0D108BD9-81ED-4DB2-BD59-A6C34878D82A}">
                    <a16:rowId xmlns:a16="http://schemas.microsoft.com/office/drawing/2014/main" val="2282971038"/>
                  </a:ext>
                </a:extLst>
              </a:tr>
              <a:tr h="359923">
                <a:tc>
                  <a:txBody>
                    <a:bodyPr/>
                    <a:lstStyle/>
                    <a:p>
                      <a:r>
                        <a:rPr lang="en-US"/>
                        <a:t>Northview Heights</a:t>
                      </a:r>
                    </a:p>
                  </a:txBody>
                  <a:tcPr/>
                </a:tc>
                <a:tc>
                  <a:txBody>
                    <a:bodyPr/>
                    <a:lstStyle/>
                    <a:p>
                      <a:r>
                        <a:rPr lang="en-US"/>
                        <a:t>Penn Hills</a:t>
                      </a:r>
                    </a:p>
                  </a:txBody>
                  <a:tcPr/>
                </a:tc>
                <a:tc>
                  <a:txBody>
                    <a:bodyPr/>
                    <a:lstStyle/>
                    <a:p>
                      <a:endParaRPr lang="en-US"/>
                    </a:p>
                  </a:txBody>
                  <a:tcPr/>
                </a:tc>
                <a:extLst>
                  <a:ext uri="{0D108BD9-81ED-4DB2-BD59-A6C34878D82A}">
                    <a16:rowId xmlns:a16="http://schemas.microsoft.com/office/drawing/2014/main" val="1157201841"/>
                  </a:ext>
                </a:extLst>
              </a:tr>
              <a:tr h="359923">
                <a:tc>
                  <a:txBody>
                    <a:bodyPr/>
                    <a:lstStyle/>
                    <a:p>
                      <a:r>
                        <a:rPr lang="en-US"/>
                        <a:t>Wilkinsburg (Hosanna House)</a:t>
                      </a:r>
                    </a:p>
                  </a:txBody>
                  <a:tcPr/>
                </a:tc>
                <a:tc>
                  <a:txBody>
                    <a:bodyPr/>
                    <a:lstStyle/>
                    <a:p>
                      <a:r>
                        <a:rPr lang="en-US"/>
                        <a:t>South Hills (SHIM)</a:t>
                      </a:r>
                    </a:p>
                  </a:txBody>
                  <a:tcPr/>
                </a:tc>
                <a:tc>
                  <a:txBody>
                    <a:bodyPr/>
                    <a:lstStyle/>
                    <a:p>
                      <a:endParaRPr lang="en-US"/>
                    </a:p>
                  </a:txBody>
                  <a:tcPr/>
                </a:tc>
                <a:extLst>
                  <a:ext uri="{0D108BD9-81ED-4DB2-BD59-A6C34878D82A}">
                    <a16:rowId xmlns:a16="http://schemas.microsoft.com/office/drawing/2014/main" val="4088960457"/>
                  </a:ext>
                </a:extLst>
              </a:tr>
              <a:tr h="359923">
                <a:tc>
                  <a:txBody>
                    <a:bodyPr/>
                    <a:lstStyle/>
                    <a:p>
                      <a:endParaRPr lang="en-US"/>
                    </a:p>
                  </a:txBody>
                  <a:tcPr/>
                </a:tc>
                <a:tc>
                  <a:txBody>
                    <a:bodyPr/>
                    <a:lstStyle/>
                    <a:p>
                      <a:r>
                        <a:rPr lang="en-US"/>
                        <a:t>Steel Valley</a:t>
                      </a:r>
                    </a:p>
                  </a:txBody>
                  <a:tcPr/>
                </a:tc>
                <a:tc>
                  <a:txBody>
                    <a:bodyPr/>
                    <a:lstStyle/>
                    <a:p>
                      <a:endParaRPr lang="en-US"/>
                    </a:p>
                  </a:txBody>
                  <a:tcPr/>
                </a:tc>
                <a:extLst>
                  <a:ext uri="{0D108BD9-81ED-4DB2-BD59-A6C34878D82A}">
                    <a16:rowId xmlns:a16="http://schemas.microsoft.com/office/drawing/2014/main" val="2783703548"/>
                  </a:ext>
                </a:extLst>
              </a:tr>
              <a:tr h="359923">
                <a:tc>
                  <a:txBody>
                    <a:bodyPr/>
                    <a:lstStyle/>
                    <a:p>
                      <a:endParaRPr lang="en-US"/>
                    </a:p>
                  </a:txBody>
                  <a:tcPr/>
                </a:tc>
                <a:tc>
                  <a:txBody>
                    <a:bodyPr/>
                    <a:lstStyle/>
                    <a:p>
                      <a:r>
                        <a:rPr lang="en-US"/>
                        <a:t>Turtle Creek</a:t>
                      </a:r>
                    </a:p>
                  </a:txBody>
                  <a:tcPr/>
                </a:tc>
                <a:tc>
                  <a:txBody>
                    <a:bodyPr/>
                    <a:lstStyle/>
                    <a:p>
                      <a:endParaRPr lang="en-US" dirty="0"/>
                    </a:p>
                  </a:txBody>
                  <a:tcPr/>
                </a:tc>
                <a:extLst>
                  <a:ext uri="{0D108BD9-81ED-4DB2-BD59-A6C34878D82A}">
                    <a16:rowId xmlns:a16="http://schemas.microsoft.com/office/drawing/2014/main" val="2690507041"/>
                  </a:ext>
                </a:extLst>
              </a:tr>
            </a:tbl>
          </a:graphicData>
        </a:graphic>
      </p:graphicFrame>
    </p:spTree>
    <p:extLst>
      <p:ext uri="{BB962C8B-B14F-4D97-AF65-F5344CB8AC3E}">
        <p14:creationId xmlns:p14="http://schemas.microsoft.com/office/powerpoint/2010/main" val="78462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2EBD0-8BCE-6BAA-DC5D-AA994B06270D}"/>
              </a:ext>
            </a:extLst>
          </p:cNvPr>
          <p:cNvSpPr>
            <a:spLocks noGrp="1"/>
          </p:cNvSpPr>
          <p:nvPr>
            <p:ph type="title"/>
          </p:nvPr>
        </p:nvSpPr>
        <p:spPr/>
        <p:txBody>
          <a:bodyPr/>
          <a:lstStyle/>
          <a:p>
            <a:r>
              <a:rPr lang="en-US"/>
              <a:t>Basic Needs Fund (1 of 2)</a:t>
            </a:r>
          </a:p>
        </p:txBody>
      </p:sp>
      <p:pic>
        <p:nvPicPr>
          <p:cNvPr id="7" name="Picture 7">
            <a:extLst>
              <a:ext uri="{FF2B5EF4-FFF2-40B4-BE49-F238E27FC236}">
                <a16:creationId xmlns:a16="http://schemas.microsoft.com/office/drawing/2014/main" id="{5FDD2281-FB53-769B-6A40-AFB00D0EEE02}"/>
              </a:ext>
            </a:extLst>
          </p:cNvPr>
          <p:cNvPicPr>
            <a:picLocks noGrp="1" noChangeAspect="1"/>
          </p:cNvPicPr>
          <p:nvPr>
            <p:ph idx="1"/>
          </p:nvPr>
        </p:nvPicPr>
        <p:blipFill>
          <a:blip r:embed="rId2"/>
          <a:stretch>
            <a:fillRect/>
          </a:stretch>
        </p:blipFill>
        <p:spPr>
          <a:xfrm>
            <a:off x="822037" y="1606653"/>
            <a:ext cx="10009881" cy="4795914"/>
          </a:xfrm>
        </p:spPr>
      </p:pic>
    </p:spTree>
    <p:extLst>
      <p:ext uri="{BB962C8B-B14F-4D97-AF65-F5344CB8AC3E}">
        <p14:creationId xmlns:p14="http://schemas.microsoft.com/office/powerpoint/2010/main" val="877730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E110D-5D50-ECEC-21AF-40C9CB267091}"/>
              </a:ext>
            </a:extLst>
          </p:cNvPr>
          <p:cNvSpPr>
            <a:spLocks noGrp="1"/>
          </p:cNvSpPr>
          <p:nvPr>
            <p:ph type="title"/>
          </p:nvPr>
        </p:nvSpPr>
        <p:spPr>
          <a:xfrm>
            <a:off x="609170" y="252398"/>
            <a:ext cx="10772775" cy="1658198"/>
          </a:xfrm>
        </p:spPr>
        <p:txBody>
          <a:bodyPr/>
          <a:lstStyle/>
          <a:p>
            <a:r>
              <a:rPr lang="en-US">
                <a:cs typeface="Calibri Light"/>
              </a:rPr>
              <a:t>Basic Needs Fund (2 of 2)</a:t>
            </a:r>
            <a:endParaRPr lang="en-US"/>
          </a:p>
        </p:txBody>
      </p:sp>
      <p:pic>
        <p:nvPicPr>
          <p:cNvPr id="4" name="Picture 4">
            <a:extLst>
              <a:ext uri="{FF2B5EF4-FFF2-40B4-BE49-F238E27FC236}">
                <a16:creationId xmlns:a16="http://schemas.microsoft.com/office/drawing/2014/main" id="{D8FDE7F7-4F74-0CFD-1BCB-39BCB071B99B}"/>
              </a:ext>
            </a:extLst>
          </p:cNvPr>
          <p:cNvPicPr>
            <a:picLocks noGrp="1" noChangeAspect="1"/>
          </p:cNvPicPr>
          <p:nvPr>
            <p:ph idx="1"/>
          </p:nvPr>
        </p:nvPicPr>
        <p:blipFill>
          <a:blip r:embed="rId2"/>
          <a:stretch>
            <a:fillRect/>
          </a:stretch>
        </p:blipFill>
        <p:spPr>
          <a:xfrm>
            <a:off x="1104140" y="1709626"/>
            <a:ext cx="8848433" cy="4974401"/>
          </a:xfrm>
        </p:spPr>
      </p:pic>
    </p:spTree>
    <p:extLst>
      <p:ext uri="{BB962C8B-B14F-4D97-AF65-F5344CB8AC3E}">
        <p14:creationId xmlns:p14="http://schemas.microsoft.com/office/powerpoint/2010/main" val="1677720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F25E1-C4D2-17A4-772C-B614899E4799}"/>
              </a:ext>
            </a:extLst>
          </p:cNvPr>
          <p:cNvSpPr>
            <a:spLocks noGrp="1"/>
          </p:cNvSpPr>
          <p:nvPr>
            <p:ph type="title"/>
          </p:nvPr>
        </p:nvSpPr>
        <p:spPr/>
        <p:txBody>
          <a:bodyPr/>
          <a:lstStyle/>
          <a:p>
            <a:r>
              <a:rPr lang="en-US">
                <a:ea typeface="+mj-lt"/>
                <a:cs typeface="+mj-lt"/>
              </a:rPr>
              <a:t>Referrals Pathways into Family Centers</a:t>
            </a:r>
            <a:endParaRPr lang="en-US"/>
          </a:p>
        </p:txBody>
      </p:sp>
      <p:sp>
        <p:nvSpPr>
          <p:cNvPr id="3" name="Content Placeholder 2">
            <a:extLst>
              <a:ext uri="{FF2B5EF4-FFF2-40B4-BE49-F238E27FC236}">
                <a16:creationId xmlns:a16="http://schemas.microsoft.com/office/drawing/2014/main" id="{9B14A28C-F7B4-E82A-E3DA-529BCA7C1FBB}"/>
              </a:ext>
            </a:extLst>
          </p:cNvPr>
          <p:cNvSpPr>
            <a:spLocks noGrp="1"/>
          </p:cNvSpPr>
          <p:nvPr>
            <p:ph idx="1"/>
          </p:nvPr>
        </p:nvSpPr>
        <p:spPr>
          <a:xfrm>
            <a:off x="665764" y="1911079"/>
            <a:ext cx="10764235" cy="4447388"/>
          </a:xfrm>
        </p:spPr>
        <p:txBody>
          <a:bodyPr vert="horz" lIns="91440" tIns="45720" rIns="91440" bIns="45720" rtlCol="0" anchor="t">
            <a:normAutofit fontScale="92500" lnSpcReduction="20000"/>
          </a:bodyPr>
          <a:lstStyle/>
          <a:p>
            <a:pPr>
              <a:buChar char="•"/>
            </a:pPr>
            <a:r>
              <a:rPr lang="en-US">
                <a:ea typeface="+mn-lt"/>
                <a:cs typeface="+mn-lt"/>
              </a:rPr>
              <a:t> We want you to outreach in community and enroll as many families as possible in your center!</a:t>
            </a:r>
          </a:p>
          <a:p>
            <a:pPr>
              <a:buChar char="•"/>
            </a:pPr>
            <a:endParaRPr lang="en-US">
              <a:ea typeface="+mn-lt"/>
              <a:cs typeface="+mn-lt"/>
            </a:endParaRPr>
          </a:p>
          <a:p>
            <a:pPr>
              <a:buChar char="•"/>
            </a:pPr>
            <a:r>
              <a:rPr lang="en-US">
                <a:ea typeface="+mn-lt"/>
                <a:cs typeface="+mn-lt"/>
              </a:rPr>
              <a:t>  In addition, we continue to build out key centralized referral pathways into centers:</a:t>
            </a:r>
            <a:endParaRPr lang="en-US">
              <a:cs typeface="Calibri Light"/>
            </a:endParaRPr>
          </a:p>
          <a:p>
            <a:pPr lvl="2">
              <a:buChar char="•"/>
            </a:pPr>
            <a:r>
              <a:rPr lang="en-US">
                <a:ea typeface="+mn-lt"/>
                <a:cs typeface="+mn-lt"/>
              </a:rPr>
              <a:t>Early Learning Resource Center (Families have children ages 0-12 + variety of needs/interests)</a:t>
            </a:r>
            <a:endParaRPr lang="en-US" i="0">
              <a:ea typeface="+mn-lt"/>
              <a:cs typeface="+mn-lt"/>
            </a:endParaRPr>
          </a:p>
          <a:p>
            <a:pPr lvl="2">
              <a:buChar char="•"/>
            </a:pPr>
            <a:r>
              <a:rPr lang="en-US">
                <a:ea typeface="+mn-lt"/>
                <a:cs typeface="+mn-lt"/>
              </a:rPr>
              <a:t>Hello Baby (Families have children &lt;6 months + variety of needs/interests)</a:t>
            </a:r>
            <a:endParaRPr lang="en-US" i="0">
              <a:ea typeface="+mn-lt"/>
              <a:cs typeface="+mn-lt"/>
            </a:endParaRPr>
          </a:p>
          <a:p>
            <a:pPr lvl="2">
              <a:buChar char="•"/>
            </a:pPr>
            <a:r>
              <a:rPr lang="en-US">
                <a:ea typeface="+mn-lt"/>
                <a:cs typeface="+mn-lt"/>
              </a:rPr>
              <a:t>Link (Families could have children of any age)</a:t>
            </a:r>
            <a:endParaRPr lang="en-US" i="0">
              <a:ea typeface="+mn-lt"/>
              <a:cs typeface="+mn-lt"/>
            </a:endParaRPr>
          </a:p>
          <a:p>
            <a:pPr lvl="2">
              <a:buChar char="•"/>
            </a:pPr>
            <a:endParaRPr lang="en-US">
              <a:ea typeface="+mn-lt"/>
              <a:cs typeface="+mn-lt"/>
            </a:endParaRPr>
          </a:p>
          <a:p>
            <a:pPr marL="347345" lvl="1">
              <a:buChar char="•"/>
            </a:pPr>
            <a:r>
              <a:rPr lang="en-US" i="0">
                <a:ea typeface="+mn-lt"/>
                <a:cs typeface="+mn-lt"/>
              </a:rPr>
              <a:t>All</a:t>
            </a:r>
            <a:r>
              <a:rPr lang="en-US">
                <a:ea typeface="+mn-lt"/>
                <a:cs typeface="+mn-lt"/>
              </a:rPr>
              <a:t> of these centralized referrals will come through Synergy, expectation is to review contact notes and reach out to family within 2 business days.  When you reach out to families, you should get a sense for their needs and interests and decide together how you can best support the families.</a:t>
            </a:r>
          </a:p>
          <a:p>
            <a:pPr marL="347345" lvl="1">
              <a:buChar char="•"/>
            </a:pPr>
            <a:endParaRPr lang="en-US" i="0">
              <a:ea typeface="+mn-lt"/>
              <a:cs typeface="+mn-lt"/>
            </a:endParaRPr>
          </a:p>
          <a:p>
            <a:pPr marL="347345" lvl="1">
              <a:buChar char="•"/>
            </a:pPr>
            <a:r>
              <a:rPr lang="en-US" i="0">
                <a:ea typeface="+mn-lt"/>
                <a:cs typeface="+mn-lt"/>
              </a:rPr>
              <a:t>In most instances, Home Visiting only programs will not receive direct referrals from these sources, unless the family wants to enroll in HV from the start.</a:t>
            </a:r>
            <a:endParaRPr lang="en-US" i="0">
              <a:cs typeface="Calibri Light"/>
            </a:endParaRPr>
          </a:p>
          <a:p>
            <a:endParaRPr lang="en-US">
              <a:cs typeface="Calibri Light"/>
            </a:endParaRPr>
          </a:p>
        </p:txBody>
      </p:sp>
    </p:spTree>
    <p:extLst>
      <p:ext uri="{BB962C8B-B14F-4D97-AF65-F5344CB8AC3E}">
        <p14:creationId xmlns:p14="http://schemas.microsoft.com/office/powerpoint/2010/main" val="2190576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9F8CF-DBC8-E777-888B-9B1199420B72}"/>
              </a:ext>
            </a:extLst>
          </p:cNvPr>
          <p:cNvSpPr>
            <a:spLocks noGrp="1"/>
          </p:cNvSpPr>
          <p:nvPr>
            <p:ph type="title"/>
          </p:nvPr>
        </p:nvSpPr>
        <p:spPr/>
        <p:txBody>
          <a:bodyPr/>
          <a:lstStyle/>
          <a:p>
            <a:r>
              <a:rPr lang="en-US">
                <a:cs typeface="Calibri Light"/>
              </a:rPr>
              <a:t>Centralized Outreach Overview</a:t>
            </a:r>
            <a:endParaRPr lang="en-US"/>
          </a:p>
        </p:txBody>
      </p:sp>
      <p:sp>
        <p:nvSpPr>
          <p:cNvPr id="3" name="Content Placeholder 2">
            <a:extLst>
              <a:ext uri="{FF2B5EF4-FFF2-40B4-BE49-F238E27FC236}">
                <a16:creationId xmlns:a16="http://schemas.microsoft.com/office/drawing/2014/main" id="{A3F32161-C231-5978-FFB0-815899EF81C4}"/>
              </a:ext>
            </a:extLst>
          </p:cNvPr>
          <p:cNvSpPr>
            <a:spLocks noGrp="1"/>
          </p:cNvSpPr>
          <p:nvPr>
            <p:ph idx="1"/>
          </p:nvPr>
        </p:nvSpPr>
        <p:spPr>
          <a:xfrm>
            <a:off x="660891" y="1743667"/>
            <a:ext cx="10921890" cy="4580735"/>
          </a:xfrm>
        </p:spPr>
        <p:txBody>
          <a:bodyPr vert="horz" lIns="91440" tIns="45720" rIns="91440" bIns="45720" rtlCol="0" anchor="t">
            <a:normAutofit fontScale="92500" lnSpcReduction="20000"/>
          </a:bodyPr>
          <a:lstStyle/>
          <a:p>
            <a:r>
              <a:rPr lang="en-US">
                <a:ea typeface="+mn-lt"/>
                <a:cs typeface="+mn-lt"/>
              </a:rPr>
              <a:t>•Initial plan for connecting with families referred through Hello Baby was for each provider to reach out and promote their services to families with newborns</a:t>
            </a:r>
            <a:endParaRPr lang="en-US">
              <a:cs typeface="Calibri Light" panose="020F0302020204030204"/>
            </a:endParaRPr>
          </a:p>
          <a:p>
            <a:endParaRPr lang="en-US">
              <a:ea typeface="+mn-lt"/>
              <a:cs typeface="+mn-lt"/>
            </a:endParaRPr>
          </a:p>
          <a:p>
            <a:r>
              <a:rPr lang="en-US">
                <a:ea typeface="+mn-lt"/>
                <a:cs typeface="+mn-lt"/>
              </a:rPr>
              <a:t>•What we know/learned over past 1.5 years of implementation…..</a:t>
            </a:r>
          </a:p>
          <a:p>
            <a:pPr lvl="2">
              <a:buChar char="•"/>
            </a:pPr>
            <a:r>
              <a:rPr lang="en-US">
                <a:ea typeface="+mn-lt"/>
                <a:cs typeface="+mn-lt"/>
              </a:rPr>
              <a:t>Family’s contact info is old/inaccurate, takes a long time to find family, and the process doesn’t help to connect with referred families. </a:t>
            </a:r>
            <a:endParaRPr lang="en-US" i="0">
              <a:ea typeface="+mn-lt"/>
              <a:cs typeface="+mn-lt"/>
            </a:endParaRPr>
          </a:p>
          <a:p>
            <a:pPr lvl="2">
              <a:buChar char="•"/>
            </a:pPr>
            <a:r>
              <a:rPr lang="en-US" i="0">
                <a:ea typeface="+mn-lt"/>
                <a:cs typeface="+mn-lt"/>
              </a:rPr>
              <a:t>Some providers identified specific staff to coordinate outreach and follow up activities for HB referred families.  This resulted in various styles of outreach and engagement efforts throughout the county for families to experience. </a:t>
            </a:r>
          </a:p>
          <a:p>
            <a:pPr lvl="2">
              <a:buChar char="•"/>
            </a:pPr>
            <a:r>
              <a:rPr lang="en-US">
                <a:ea typeface="+mn-lt"/>
                <a:cs typeface="+mn-lt"/>
              </a:rPr>
              <a:t>Many HB families with moderate to high needs are in crisis [food instability, pending eviction, unemployment, other basic needs] that require attention before committing to a support program</a:t>
            </a:r>
            <a:endParaRPr lang="en-US">
              <a:cs typeface="Calibri Light" panose="020F0302020204030204"/>
            </a:endParaRPr>
          </a:p>
          <a:p>
            <a:pPr lvl="2">
              <a:buChar char="•"/>
            </a:pPr>
            <a:endParaRPr lang="en-US">
              <a:ea typeface="+mn-lt"/>
              <a:cs typeface="+mn-lt"/>
            </a:endParaRPr>
          </a:p>
          <a:p>
            <a:r>
              <a:rPr lang="en-US">
                <a:ea typeface="+mn-lt"/>
                <a:cs typeface="+mn-lt"/>
              </a:rPr>
              <a:t>•How our thinking has evolved……. </a:t>
            </a:r>
          </a:p>
          <a:p>
            <a:pPr lvl="2">
              <a:buChar char="•"/>
            </a:pPr>
            <a:r>
              <a:rPr lang="en-US">
                <a:ea typeface="+mn-lt"/>
                <a:cs typeface="+mn-lt"/>
              </a:rPr>
              <a:t>What if we developed and tested a process that takes the initial burden off the providers of finding accurate contact info, attempting AND connecting with families, better understand what works and what doesn’t’, and develop a more standard outreach process for families to experience throughout the county????  </a:t>
            </a:r>
            <a:endParaRPr lang="en-US" i="0">
              <a:cs typeface="Calibri Light"/>
            </a:endParaRPr>
          </a:p>
          <a:p>
            <a:endParaRPr lang="en-US">
              <a:cs typeface="Calibri Light"/>
            </a:endParaRPr>
          </a:p>
        </p:txBody>
      </p:sp>
    </p:spTree>
    <p:extLst>
      <p:ext uri="{BB962C8B-B14F-4D97-AF65-F5344CB8AC3E}">
        <p14:creationId xmlns:p14="http://schemas.microsoft.com/office/powerpoint/2010/main" val="4211194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3E64D8-F678-4230-9453-03BA29CDEC86}"/>
              </a:ext>
            </a:extLst>
          </p:cNvPr>
          <p:cNvSpPr>
            <a:spLocks noGrp="1"/>
          </p:cNvSpPr>
          <p:nvPr>
            <p:ph idx="1"/>
          </p:nvPr>
        </p:nvSpPr>
        <p:spPr>
          <a:xfrm>
            <a:off x="838361" y="1060256"/>
            <a:ext cx="10723689" cy="5666896"/>
          </a:xfrm>
        </p:spPr>
        <p:txBody>
          <a:bodyPr vert="horz" lIns="91440" tIns="45720" rIns="91440" bIns="45720" rtlCol="0" anchor="t">
            <a:normAutofit fontScale="92500" lnSpcReduction="20000"/>
          </a:bodyPr>
          <a:lstStyle/>
          <a:p>
            <a:r>
              <a:rPr lang="en-US" dirty="0">
                <a:solidFill>
                  <a:schemeClr val="tx1"/>
                </a:solidFill>
              </a:rPr>
              <a:t>Beginning late July, </a:t>
            </a:r>
            <a:r>
              <a:rPr lang="en-US" b="1" dirty="0">
                <a:solidFill>
                  <a:schemeClr val="tx1"/>
                </a:solidFill>
              </a:rPr>
              <a:t>all</a:t>
            </a:r>
            <a:r>
              <a:rPr lang="en-US" dirty="0">
                <a:solidFill>
                  <a:schemeClr val="tx1"/>
                </a:solidFill>
              </a:rPr>
              <a:t> Hello Baby referrals</a:t>
            </a:r>
            <a:r>
              <a:rPr lang="en-US" b="1" dirty="0">
                <a:solidFill>
                  <a:schemeClr val="tx1"/>
                </a:solidFill>
              </a:rPr>
              <a:t> </a:t>
            </a:r>
            <a:r>
              <a:rPr lang="en-US" dirty="0">
                <a:solidFill>
                  <a:schemeClr val="tx1"/>
                </a:solidFill>
              </a:rPr>
              <a:t>will first be picked up by a centralized outreach team member** who will connect with families, assess needs, promote family center participation and HB welcome bag distribution, complete FYC app for initial distribution, and refer to local family center.  </a:t>
            </a:r>
          </a:p>
          <a:p>
            <a:endParaRPr lang="en-US" dirty="0">
              <a:solidFill>
                <a:schemeClr val="tx1"/>
              </a:solidFill>
            </a:endParaRPr>
          </a:p>
          <a:p>
            <a:r>
              <a:rPr lang="en-US" dirty="0">
                <a:solidFill>
                  <a:schemeClr val="tx1"/>
                </a:solidFill>
              </a:rPr>
              <a:t>Once the centralized team connects with the family, they will show up in Synergy with a note describing family’s needs and activities completed by CO prior to making the referral, along with accurate family contact information.</a:t>
            </a:r>
            <a:endParaRPr lang="en-US" dirty="0">
              <a:solidFill>
                <a:schemeClr val="tx1"/>
              </a:solidFill>
              <a:cs typeface="Calibri Light"/>
            </a:endParaRPr>
          </a:p>
          <a:p>
            <a:endParaRPr lang="en-US" dirty="0">
              <a:solidFill>
                <a:schemeClr val="tx1"/>
              </a:solidFill>
            </a:endParaRPr>
          </a:p>
          <a:p>
            <a:r>
              <a:rPr lang="en-US" dirty="0">
                <a:solidFill>
                  <a:schemeClr val="tx1"/>
                </a:solidFill>
              </a:rPr>
              <a:t>This means that families you will be receiving have already been in contact with the CO team, have agreed to family center services, and will be expecting the family center to reach out to them.  First step should include welcome bag drop off.</a:t>
            </a:r>
            <a:endParaRPr lang="en-US" dirty="0">
              <a:solidFill>
                <a:schemeClr val="tx1"/>
              </a:solidFill>
              <a:cs typeface="Calibri Light"/>
            </a:endParaRPr>
          </a:p>
          <a:p>
            <a:endParaRPr lang="en-US" dirty="0">
              <a:solidFill>
                <a:schemeClr val="tx1"/>
              </a:solidFill>
              <a:cs typeface="Calibri Light"/>
            </a:endParaRPr>
          </a:p>
          <a:p>
            <a:r>
              <a:rPr lang="en-US" sz="1800" dirty="0">
                <a:solidFill>
                  <a:schemeClr val="tx1"/>
                </a:solidFill>
                <a:cs typeface="Calibri Light"/>
              </a:rPr>
              <a:t>**</a:t>
            </a:r>
            <a:r>
              <a:rPr lang="en-US" sz="1800" dirty="0">
                <a:solidFill>
                  <a:schemeClr val="tx1"/>
                </a:solidFill>
                <a:ea typeface="+mn-lt"/>
                <a:cs typeface="+mn-lt"/>
              </a:rPr>
              <a:t>CHP FCC Centralized Outreach team will connect with hospital referrals (Leah</a:t>
            </a:r>
            <a:r>
              <a:rPr lang="en-US" sz="1800">
                <a:solidFill>
                  <a:schemeClr val="tx1"/>
                </a:solidFill>
                <a:ea typeface="+mn-lt"/>
                <a:cs typeface="+mn-lt"/>
              </a:rPr>
              <a:t>, Arianna</a:t>
            </a:r>
            <a:r>
              <a:rPr lang="en-US" sz="1800" dirty="0">
                <a:solidFill>
                  <a:schemeClr val="tx1"/>
                </a:solidFill>
                <a:ea typeface="+mn-lt"/>
                <a:cs typeface="+mn-lt"/>
              </a:rPr>
              <a:t>, Alexa)</a:t>
            </a:r>
            <a:endParaRPr lang="en-US" sz="1800" dirty="0">
              <a:solidFill>
                <a:schemeClr val="tx1"/>
              </a:solidFill>
              <a:cs typeface="Calibri Light"/>
            </a:endParaRPr>
          </a:p>
          <a:p>
            <a:r>
              <a:rPr lang="en-US" sz="1800" dirty="0">
                <a:solidFill>
                  <a:schemeClr val="tx1"/>
                </a:solidFill>
                <a:cs typeface="Calibri Light"/>
              </a:rPr>
              <a:t>**DHS centralized outreach team will connect with PRM referrals (Tara, Camille, Danya'le)</a:t>
            </a:r>
          </a:p>
          <a:p>
            <a:r>
              <a:rPr lang="en-US" sz="1800" dirty="0">
                <a:solidFill>
                  <a:schemeClr val="tx1"/>
                </a:solidFill>
                <a:cs typeface="Calibri Light"/>
              </a:rPr>
              <a:t>**ELRC resource navigator will connect with ELRC referrals (Becky, Shelby, Robert)</a:t>
            </a:r>
          </a:p>
          <a:p>
            <a:endParaRPr lang="en-US" sz="1800" dirty="0">
              <a:solidFill>
                <a:schemeClr val="tx1"/>
              </a:solidFill>
              <a:cs typeface="Calibri Light"/>
            </a:endParaRPr>
          </a:p>
          <a:p>
            <a:r>
              <a:rPr lang="en-US" sz="1800" dirty="0">
                <a:solidFill>
                  <a:schemeClr val="tx1"/>
                </a:solidFill>
                <a:cs typeface="Calibri Light"/>
              </a:rPr>
              <a:t>Note: For families with babies already enrolled in your center or new families who walk in, you should sign them up for First Year Cheer directly, no need to engage the centralized outreach team!</a:t>
            </a:r>
          </a:p>
          <a:p>
            <a:endParaRPr lang="en-US" dirty="0">
              <a:solidFill>
                <a:schemeClr val="tx1"/>
              </a:solidFill>
              <a:cs typeface="Calibri Light" panose="020F0302020204030204"/>
            </a:endParaRPr>
          </a:p>
          <a:p>
            <a:pPr marL="456565" lvl="1" indent="0">
              <a:buNone/>
            </a:pPr>
            <a:endParaRPr lang="en-US" dirty="0">
              <a:solidFill>
                <a:schemeClr val="tx1"/>
              </a:solidFill>
              <a:cs typeface="Calibri Light" panose="020F0302020204030204"/>
            </a:endParaRPr>
          </a:p>
          <a:p>
            <a:pPr marL="456565" lvl="1" indent="0">
              <a:buNone/>
            </a:pPr>
            <a:endParaRPr lang="en-US" dirty="0">
              <a:solidFill>
                <a:schemeClr val="tx1"/>
              </a:solidFill>
              <a:cs typeface="Calibri Light" panose="020F0302020204030204"/>
            </a:endParaRPr>
          </a:p>
        </p:txBody>
      </p:sp>
      <p:sp>
        <p:nvSpPr>
          <p:cNvPr id="9" name="TextBox 8">
            <a:extLst>
              <a:ext uri="{FF2B5EF4-FFF2-40B4-BE49-F238E27FC236}">
                <a16:creationId xmlns:a16="http://schemas.microsoft.com/office/drawing/2014/main" id="{2A21F1BF-FD6D-4795-A46E-E920D0C6742F}"/>
              </a:ext>
            </a:extLst>
          </p:cNvPr>
          <p:cNvSpPr txBox="1"/>
          <p:nvPr/>
        </p:nvSpPr>
        <p:spPr>
          <a:xfrm>
            <a:off x="843062" y="270657"/>
            <a:ext cx="9944614" cy="742028"/>
          </a:xfrm>
          <a:prstGeom prst="rect">
            <a:avLst/>
          </a:prstGeom>
          <a:noFill/>
        </p:spPr>
        <p:txBody>
          <a:bodyPr wrap="square" lIns="64292" tIns="32146" rIns="64292" bIns="32146" rtlCol="0" anchor="t">
            <a:spAutoFit/>
          </a:bodyPr>
          <a:lstStyle/>
          <a:p>
            <a:pPr marL="0" marR="0" lvl="0" indent="0" algn="l" defTabSz="914353"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a:ln>
                  <a:noFill/>
                </a:ln>
                <a:solidFill>
                  <a:srgbClr val="FF5969"/>
                </a:solidFill>
                <a:effectLst/>
                <a:uLnTx/>
                <a:uFillTx/>
                <a:latin typeface="Tw Cen MT"/>
                <a:ea typeface="+mn-ea"/>
                <a:cs typeface="+mn-cs"/>
              </a:rPr>
              <a:t>What does this mean for Family Centers?</a:t>
            </a:r>
            <a:endParaRPr kumimoji="0" lang="en-US" sz="4394" b="1" i="0" u="none" strike="noStrike" kern="1200" cap="none" spc="0" normalizeH="0" baseline="0" noProof="0">
              <a:ln>
                <a:noFill/>
              </a:ln>
              <a:solidFill>
                <a:srgbClr val="FF5969"/>
              </a:solidFill>
              <a:effectLst/>
              <a:uLnTx/>
              <a:uFillTx/>
              <a:latin typeface="Tw Cen MT"/>
              <a:ea typeface="+mn-ea"/>
              <a:cs typeface="+mn-cs"/>
            </a:endParaRPr>
          </a:p>
        </p:txBody>
      </p:sp>
    </p:spTree>
    <p:extLst>
      <p:ext uri="{BB962C8B-B14F-4D97-AF65-F5344CB8AC3E}">
        <p14:creationId xmlns:p14="http://schemas.microsoft.com/office/powerpoint/2010/main" val="2735077977"/>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0</TotalTime>
  <Words>1818</Words>
  <Application>Microsoft Office PowerPoint</Application>
  <PresentationFormat>Widescreen</PresentationFormat>
  <Paragraphs>193</Paragraphs>
  <Slides>15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Courier New</vt:lpstr>
      <vt:lpstr>Tw Cen MT</vt:lpstr>
      <vt:lpstr>Metropolitan</vt:lpstr>
      <vt:lpstr>Round Table &amp; Directors’ Meeting </vt:lpstr>
      <vt:lpstr>Agenda</vt:lpstr>
      <vt:lpstr>Updates</vt:lpstr>
      <vt:lpstr>Family Strengthening Programs</vt:lpstr>
      <vt:lpstr>Basic Needs Fund (1 of 2)</vt:lpstr>
      <vt:lpstr>Basic Needs Fund (2 of 2)</vt:lpstr>
      <vt:lpstr>Referrals Pathways into Family Centers</vt:lpstr>
      <vt:lpstr>Centralized Outreach Overview</vt:lpstr>
      <vt:lpstr>PowerPoint Presentation</vt:lpstr>
      <vt:lpstr>PowerPoint Presentation</vt:lpstr>
      <vt:lpstr>PowerPoint Presentation</vt:lpstr>
      <vt:lpstr>Synergy &amp; Monitoring</vt:lpstr>
      <vt:lpstr>PowerPoint Presentation</vt:lpstr>
      <vt:lpstr>Training to make all this work!</vt:lpstr>
      <vt:lpstr>22/23 Meeting Dates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Who’s helping who (as of 6/22)</dc:title>
  <dc:creator>Bengel, Emily</dc:creator>
  <cp:lastModifiedBy>Bengel, Emily</cp:lastModifiedBy>
  <cp:revision>1</cp:revision>
  <dcterms:created xsi:type="dcterms:W3CDTF">2022-06-29T16:05:19Z</dcterms:created>
  <dcterms:modified xsi:type="dcterms:W3CDTF">2022-07-20T13:03:13Z</dcterms:modified>
</cp:coreProperties>
</file>