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omments/modernComment_102_D8197CF3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6" r:id="rId3"/>
    <p:sldId id="258" r:id="rId4"/>
    <p:sldId id="268" r:id="rId5"/>
    <p:sldId id="259" r:id="rId6"/>
    <p:sldId id="262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B44B9C-7700-46A9-4230-E8273C584B4D}" name="Wever, Claire" initials="WC" userId="S::claire.wever@alleghenycounty.us::6eb91bcc-6928-4aa6-9b40-f649cc5c54d8" providerId="AD"/>
  <p188:author id="{1162B8B2-8D08-C85E-B5F1-7EE954374099}" name="Bengel, Emily" initials="BE" userId="S::emily.bengel@alleghenycounty.us::c4fd023e-c3a3-4e1e-8ced-35b0adfda1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FDBFCD-8807-6141-5816-96528D262E45}" v="27" dt="2023-03-27T19:31:30.373"/>
    <p1510:client id="{2BB4EC84-7B42-96F1-1DFC-0D95768D042F}" v="590" dt="2023-03-16T18:35:11.087"/>
    <p1510:client id="{3C15EFD9-595F-4BF4-BE94-0694773F2DC7}" v="593" dt="2023-03-16T14:03:06.406"/>
    <p1510:client id="{50C3F192-9A31-76BD-1A48-00845AD0EE90}" v="21" dt="2023-03-23T15:36:12.635"/>
    <p1510:client id="{8BDBD528-8538-0A22-6584-7CC8D69A92D7}" v="21" dt="2023-03-28T17:14:14.304"/>
    <p1510:client id="{9044DA22-0AA7-1B3C-024F-F7678B686973}" v="14" dt="2023-03-31T17:13:34.442"/>
    <p1510:client id="{BB33E020-505D-AD5E-F8E6-FD7828439C97}" v="15" dt="2023-03-20T19:10:56.898"/>
    <p1510:client id="{C4AAFB79-B73F-2018-A0A6-F84699B6291A}" v="8" dt="2023-03-16T18:18:48.452"/>
    <p1510:client id="{DED2F0EC-FE03-F99D-4400-EF0CD6B4D549}" v="221" dt="2023-03-23T13:52:59.170"/>
    <p1510:client id="{E19008A4-A25F-2278-4F12-C2B6375B18EB}" v="2" dt="2023-04-03T18:55:24.463"/>
    <p1510:client id="{E2C44212-8AE2-D41A-4530-22C2438AF5BF}" v="2" dt="2023-03-16T16:54:11.592"/>
    <p1510:client id="{F019AA10-90B7-5FF5-88F0-914D3BB5B25F}" v="805" dt="2023-03-16T15:59:50.911"/>
    <p1510:client id="{F9BF650E-A17C-C533-59AF-E6A007B3C738}" v="26" dt="2023-03-24T13:30:55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ver, Claire" userId="S::claire.wever@alleghenycounty.us::6eb91bcc-6928-4aa6-9b40-f649cc5c54d8" providerId="AD" clId="Web-{1DFDBFCD-8807-6141-5816-96528D262E45}"/>
    <pc:docChg chg="modSld">
      <pc:chgData name="Wever, Claire" userId="S::claire.wever@alleghenycounty.us::6eb91bcc-6928-4aa6-9b40-f649cc5c54d8" providerId="AD" clId="Web-{1DFDBFCD-8807-6141-5816-96528D262E45}" dt="2023-03-27T19:31:30.373" v="33"/>
      <pc:docMkLst>
        <pc:docMk/>
      </pc:docMkLst>
      <pc:sldChg chg="modSp delCm modCm">
        <pc:chgData name="Wever, Claire" userId="S::claire.wever@alleghenycounty.us::6eb91bcc-6928-4aa6-9b40-f649cc5c54d8" providerId="AD" clId="Web-{1DFDBFCD-8807-6141-5816-96528D262E45}" dt="2023-03-27T19:31:05.372" v="30"/>
        <pc:sldMkLst>
          <pc:docMk/>
          <pc:sldMk cId="3625549043" sldId="258"/>
        </pc:sldMkLst>
        <pc:spChg chg="mod">
          <ac:chgData name="Wever, Claire" userId="S::claire.wever@alleghenycounty.us::6eb91bcc-6928-4aa6-9b40-f649cc5c54d8" providerId="AD" clId="Web-{1DFDBFCD-8807-6141-5816-96528D262E45}" dt="2023-03-27T19:31:05.232" v="29" actId="20577"/>
          <ac:spMkLst>
            <pc:docMk/>
            <pc:sldMk cId="3625549043" sldId="258"/>
            <ac:spMk id="3" creationId="{CBD089D3-1265-83E7-EC46-6879F225FF61}"/>
          </ac:spMkLst>
        </pc:spChg>
      </pc:sldChg>
      <pc:sldChg chg="addSp delSp modSp">
        <pc:chgData name="Wever, Claire" userId="S::claire.wever@alleghenycounty.us::6eb91bcc-6928-4aa6-9b40-f649cc5c54d8" providerId="AD" clId="Web-{1DFDBFCD-8807-6141-5816-96528D262E45}" dt="2023-03-27T15:19:02.247" v="27" actId="20577"/>
        <pc:sldMkLst>
          <pc:docMk/>
          <pc:sldMk cId="903213541" sldId="262"/>
        </pc:sldMkLst>
        <pc:spChg chg="del">
          <ac:chgData name="Wever, Claire" userId="S::claire.wever@alleghenycounty.us::6eb91bcc-6928-4aa6-9b40-f649cc5c54d8" providerId="AD" clId="Web-{1DFDBFCD-8807-6141-5816-96528D262E45}" dt="2023-03-27T15:18:52.560" v="23"/>
          <ac:spMkLst>
            <pc:docMk/>
            <pc:sldMk cId="903213541" sldId="262"/>
            <ac:spMk id="2" creationId="{15F7EC2B-91AF-1B16-86F0-DB7E4C1F1EF5}"/>
          </ac:spMkLst>
        </pc:spChg>
        <pc:spChg chg="mod">
          <ac:chgData name="Wever, Claire" userId="S::claire.wever@alleghenycounty.us::6eb91bcc-6928-4aa6-9b40-f649cc5c54d8" providerId="AD" clId="Web-{1DFDBFCD-8807-6141-5816-96528D262E45}" dt="2023-03-27T15:18:17.950" v="14" actId="20577"/>
          <ac:spMkLst>
            <pc:docMk/>
            <pc:sldMk cId="903213541" sldId="262"/>
            <ac:spMk id="3" creationId="{12E28179-69CF-865F-6CA6-864607B28151}"/>
          </ac:spMkLst>
        </pc:spChg>
        <pc:spChg chg="mod">
          <ac:chgData name="Wever, Claire" userId="S::claire.wever@alleghenycounty.us::6eb91bcc-6928-4aa6-9b40-f649cc5c54d8" providerId="AD" clId="Web-{1DFDBFCD-8807-6141-5816-96528D262E45}" dt="2023-03-27T15:18:02.934" v="10" actId="20577"/>
          <ac:spMkLst>
            <pc:docMk/>
            <pc:sldMk cId="903213541" sldId="262"/>
            <ac:spMk id="4" creationId="{415E4C4E-37DD-CFD0-25AB-40A04C6E8F20}"/>
          </ac:spMkLst>
        </pc:spChg>
        <pc:spChg chg="mod">
          <ac:chgData name="Wever, Claire" userId="S::claire.wever@alleghenycounty.us::6eb91bcc-6928-4aa6-9b40-f649cc5c54d8" providerId="AD" clId="Web-{1DFDBFCD-8807-6141-5816-96528D262E45}" dt="2023-03-27T15:18:30.575" v="18" actId="20577"/>
          <ac:spMkLst>
            <pc:docMk/>
            <pc:sldMk cId="903213541" sldId="262"/>
            <ac:spMk id="5" creationId="{9355509A-C726-F0F3-9304-34DBEB43D249}"/>
          </ac:spMkLst>
        </pc:spChg>
        <pc:spChg chg="mod">
          <ac:chgData name="Wever, Claire" userId="S::claire.wever@alleghenycounty.us::6eb91bcc-6928-4aa6-9b40-f649cc5c54d8" providerId="AD" clId="Web-{1DFDBFCD-8807-6141-5816-96528D262E45}" dt="2023-03-27T15:18:40.841" v="22" actId="20577"/>
          <ac:spMkLst>
            <pc:docMk/>
            <pc:sldMk cId="903213541" sldId="262"/>
            <ac:spMk id="6" creationId="{6DE97E4D-CE9F-790D-1D41-139157771AF8}"/>
          </ac:spMkLst>
        </pc:spChg>
        <pc:spChg chg="add mod">
          <ac:chgData name="Wever, Claire" userId="S::claire.wever@alleghenycounty.us::6eb91bcc-6928-4aa6-9b40-f649cc5c54d8" providerId="AD" clId="Web-{1DFDBFCD-8807-6141-5816-96528D262E45}" dt="2023-03-27T15:19:02.247" v="27" actId="20577"/>
          <ac:spMkLst>
            <pc:docMk/>
            <pc:sldMk cId="903213541" sldId="262"/>
            <ac:spMk id="8" creationId="{C2C07D3F-F584-1E3E-4F10-80A3AE08C103}"/>
          </ac:spMkLst>
        </pc:spChg>
      </pc:sldChg>
      <pc:sldChg chg="modSp delCm modCm">
        <pc:chgData name="Wever, Claire" userId="S::claire.wever@alleghenycounty.us::6eb91bcc-6928-4aa6-9b40-f649cc5c54d8" providerId="AD" clId="Web-{1DFDBFCD-8807-6141-5816-96528D262E45}" dt="2023-03-27T19:31:30.373" v="33"/>
        <pc:sldMkLst>
          <pc:docMk/>
          <pc:sldMk cId="114785636" sldId="265"/>
        </pc:sldMkLst>
        <pc:spChg chg="mod">
          <ac:chgData name="Wever, Claire" userId="S::claire.wever@alleghenycounty.us::6eb91bcc-6928-4aa6-9b40-f649cc5c54d8" providerId="AD" clId="Web-{1DFDBFCD-8807-6141-5816-96528D262E45}" dt="2023-03-27T15:17:43.465" v="8" actId="20577"/>
          <ac:spMkLst>
            <pc:docMk/>
            <pc:sldMk cId="114785636" sldId="265"/>
            <ac:spMk id="3" creationId="{A1361EB3-ED1E-07F3-DBDA-F1ABBE5072FC}"/>
          </ac:spMkLst>
        </pc:spChg>
      </pc:sldChg>
    </pc:docChg>
  </pc:docChgLst>
  <pc:docChgLst>
    <pc:chgData name="Bengel, Emily" userId="S::emily.bengel@alleghenycounty.us::c4fd023e-c3a3-4e1e-8ced-35b0adfda1b6" providerId="AD" clId="Web-{8BDBD528-8538-0A22-6584-7CC8D69A92D7}"/>
    <pc:docChg chg="modSld">
      <pc:chgData name="Bengel, Emily" userId="S::emily.bengel@alleghenycounty.us::c4fd023e-c3a3-4e1e-8ced-35b0adfda1b6" providerId="AD" clId="Web-{8BDBD528-8538-0A22-6584-7CC8D69A92D7}" dt="2023-03-28T17:14:14.304" v="20" actId="20577"/>
      <pc:docMkLst>
        <pc:docMk/>
      </pc:docMkLst>
      <pc:sldChg chg="modSp">
        <pc:chgData name="Bengel, Emily" userId="S::emily.bengel@alleghenycounty.us::c4fd023e-c3a3-4e1e-8ced-35b0adfda1b6" providerId="AD" clId="Web-{8BDBD528-8538-0A22-6584-7CC8D69A92D7}" dt="2023-03-28T17:14:14.304" v="20" actId="20577"/>
        <pc:sldMkLst>
          <pc:docMk/>
          <pc:sldMk cId="3625549043" sldId="258"/>
        </pc:sldMkLst>
        <pc:spChg chg="mod">
          <ac:chgData name="Bengel, Emily" userId="S::emily.bengel@alleghenycounty.us::c4fd023e-c3a3-4e1e-8ced-35b0adfda1b6" providerId="AD" clId="Web-{8BDBD528-8538-0A22-6584-7CC8D69A92D7}" dt="2023-03-28T17:14:14.304" v="20" actId="20577"/>
          <ac:spMkLst>
            <pc:docMk/>
            <pc:sldMk cId="3625549043" sldId="258"/>
            <ac:spMk id="3" creationId="{CBD089D3-1265-83E7-EC46-6879F225FF61}"/>
          </ac:spMkLst>
        </pc:spChg>
      </pc:sldChg>
    </pc:docChg>
  </pc:docChgLst>
  <pc:docChgLst>
    <pc:chgData name="Wever, Claire" userId="S::claire.wever@alleghenycounty.us::6eb91bcc-6928-4aa6-9b40-f649cc5c54d8" providerId="AD" clId="Web-{3C15EFD9-595F-4BF4-BE94-0694773F2DC7}"/>
    <pc:docChg chg="mod addSld delSld modSld sldOrd addMainMaster modMainMaster">
      <pc:chgData name="Wever, Claire" userId="S::claire.wever@alleghenycounty.us::6eb91bcc-6928-4aa6-9b40-f649cc5c54d8" providerId="AD" clId="Web-{3C15EFD9-595F-4BF4-BE94-0694773F2DC7}" dt="2023-03-16T14:03:06.406" v="587" actId="20577"/>
      <pc:docMkLst>
        <pc:docMk/>
      </pc:docMkLst>
      <pc:sldChg chg="addSp delSp modSp mod ord setBg">
        <pc:chgData name="Wever, Claire" userId="S::claire.wever@alleghenycounty.us::6eb91bcc-6928-4aa6-9b40-f649cc5c54d8" providerId="AD" clId="Web-{3C15EFD9-595F-4BF4-BE94-0694773F2DC7}" dt="2023-03-16T13:23:16.491" v="55"/>
        <pc:sldMkLst>
          <pc:docMk/>
          <pc:sldMk cId="109857222" sldId="256"/>
        </pc:sldMkLst>
        <pc:spChg chg="del">
          <ac:chgData name="Wever, Claire" userId="S::claire.wever@alleghenycounty.us::6eb91bcc-6928-4aa6-9b40-f649cc5c54d8" providerId="AD" clId="Web-{3C15EFD9-595F-4BF4-BE94-0694773F2DC7}" dt="2023-03-16T13:21:38.943" v="35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Wever, Claire" userId="S::claire.wever@alleghenycounty.us::6eb91bcc-6928-4aa6-9b40-f649cc5c54d8" providerId="AD" clId="Web-{3C15EFD9-595F-4BF4-BE94-0694773F2DC7}" dt="2023-03-16T13:21:41.302" v="36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Wever, Claire" userId="S::claire.wever@alleghenycounty.us::6eb91bcc-6928-4aa6-9b40-f649cc5c54d8" providerId="AD" clId="Web-{3C15EFD9-595F-4BF4-BE94-0694773F2DC7}" dt="2023-03-16T13:22:22.021" v="45" actId="20577"/>
          <ac:spMkLst>
            <pc:docMk/>
            <pc:sldMk cId="109857222" sldId="256"/>
            <ac:spMk id="7" creationId="{077D6804-9BF8-1FD9-5358-5C9846FF8BCD}"/>
          </ac:spMkLst>
        </pc:spChg>
        <pc:spChg chg="add mod">
          <ac:chgData name="Wever, Claire" userId="S::claire.wever@alleghenycounty.us::6eb91bcc-6928-4aa6-9b40-f649cc5c54d8" providerId="AD" clId="Web-{3C15EFD9-595F-4BF4-BE94-0694773F2DC7}" dt="2023-03-16T13:23:12.663" v="54" actId="20577"/>
          <ac:spMkLst>
            <pc:docMk/>
            <pc:sldMk cId="109857222" sldId="256"/>
            <ac:spMk id="9" creationId="{35DAC015-97E5-3A0C-12B8-D1E6203743FE}"/>
          </ac:spMkLst>
        </pc:spChg>
        <pc:spChg chg="add">
          <ac:chgData name="Wever, Claire" userId="S::claire.wever@alleghenycounty.us::6eb91bcc-6928-4aa6-9b40-f649cc5c54d8" providerId="AD" clId="Web-{3C15EFD9-595F-4BF4-BE94-0694773F2DC7}" dt="2023-03-16T13:21:44.318" v="37"/>
          <ac:spMkLst>
            <pc:docMk/>
            <pc:sldMk cId="109857222" sldId="256"/>
            <ac:spMk id="10" creationId="{32BC26D8-82FB-445E-AA49-62A77D7C1EE0}"/>
          </ac:spMkLst>
        </pc:spChg>
        <pc:spChg chg="add">
          <ac:chgData name="Wever, Claire" userId="S::claire.wever@alleghenycounty.us::6eb91bcc-6928-4aa6-9b40-f649cc5c54d8" providerId="AD" clId="Web-{3C15EFD9-595F-4BF4-BE94-0694773F2DC7}" dt="2023-03-16T13:21:44.318" v="37"/>
          <ac:spMkLst>
            <pc:docMk/>
            <pc:sldMk cId="109857222" sldId="256"/>
            <ac:spMk id="12" creationId="{CB44330D-EA18-4254-AA95-EB49948539B8}"/>
          </ac:spMkLst>
        </pc:spChg>
        <pc:picChg chg="add mod">
          <ac:chgData name="Wever, Claire" userId="S::claire.wever@alleghenycounty.us::6eb91bcc-6928-4aa6-9b40-f649cc5c54d8" providerId="AD" clId="Web-{3C15EFD9-595F-4BF4-BE94-0694773F2DC7}" dt="2023-03-16T13:22:01.865" v="42" actId="1076"/>
          <ac:picMkLst>
            <pc:docMk/>
            <pc:sldMk cId="109857222" sldId="256"/>
            <ac:picMk id="5" creationId="{3292924D-C202-4665-E923-7523B70FA628}"/>
          </ac:picMkLst>
        </pc:picChg>
      </pc:sldChg>
      <pc:sldChg chg="modSp add del ord">
        <pc:chgData name="Wever, Claire" userId="S::claire.wever@alleghenycounty.us::6eb91bcc-6928-4aa6-9b40-f649cc5c54d8" providerId="AD" clId="Web-{3C15EFD9-595F-4BF4-BE94-0694773F2DC7}" dt="2023-03-16T13:23:47.319" v="58"/>
        <pc:sldMkLst>
          <pc:docMk/>
          <pc:sldMk cId="486490308" sldId="257"/>
        </pc:sldMkLst>
        <pc:spChg chg="mod">
          <ac:chgData name="Wever, Claire" userId="S::claire.wever@alleghenycounty.us::6eb91bcc-6928-4aa6-9b40-f649cc5c54d8" providerId="AD" clId="Web-{3C15EFD9-595F-4BF4-BE94-0694773F2DC7}" dt="2023-03-16T13:21:08.974" v="33"/>
          <ac:spMkLst>
            <pc:docMk/>
            <pc:sldMk cId="486490308" sldId="257"/>
            <ac:spMk id="2" creationId="{EC44E9AB-A241-18B5-45AA-4C24DE7E9133}"/>
          </ac:spMkLst>
        </pc:spChg>
        <pc:spChg chg="mod">
          <ac:chgData name="Wever, Claire" userId="S::claire.wever@alleghenycounty.us::6eb91bcc-6928-4aa6-9b40-f649cc5c54d8" providerId="AD" clId="Web-{3C15EFD9-595F-4BF4-BE94-0694773F2DC7}" dt="2023-03-16T13:20:45.270" v="29" actId="20577"/>
          <ac:spMkLst>
            <pc:docMk/>
            <pc:sldMk cId="486490308" sldId="257"/>
            <ac:spMk id="5" creationId="{660016B9-24C3-C45C-72F7-107FD179C7A3}"/>
          </ac:spMkLst>
        </pc:spChg>
      </pc:sldChg>
      <pc:sldChg chg="modSp add ord addCm">
        <pc:chgData name="Wever, Claire" userId="S::claire.wever@alleghenycounty.us::6eb91bcc-6928-4aa6-9b40-f649cc5c54d8" providerId="AD" clId="Web-{3C15EFD9-595F-4BF4-BE94-0694773F2DC7}" dt="2023-03-16T13:30:57.667" v="130" actId="20577"/>
        <pc:sldMkLst>
          <pc:docMk/>
          <pc:sldMk cId="3625549043" sldId="258"/>
        </pc:sldMkLst>
        <pc:spChg chg="mod">
          <ac:chgData name="Wever, Claire" userId="S::claire.wever@alleghenycounty.us::6eb91bcc-6928-4aa6-9b40-f649cc5c54d8" providerId="AD" clId="Web-{3C15EFD9-595F-4BF4-BE94-0694773F2DC7}" dt="2023-03-16T13:30:57.667" v="130" actId="20577"/>
          <ac:spMkLst>
            <pc:docMk/>
            <pc:sldMk cId="3625549043" sldId="258"/>
            <ac:spMk id="3" creationId="{CBD089D3-1265-83E7-EC46-6879F225FF61}"/>
          </ac:spMkLst>
        </pc:spChg>
      </pc:sldChg>
      <pc:sldChg chg="modSp add ord">
        <pc:chgData name="Wever, Claire" userId="S::claire.wever@alleghenycounty.us::6eb91bcc-6928-4aa6-9b40-f649cc5c54d8" providerId="AD" clId="Web-{3C15EFD9-595F-4BF4-BE94-0694773F2DC7}" dt="2023-03-16T13:34:40.623" v="140" actId="20577"/>
        <pc:sldMkLst>
          <pc:docMk/>
          <pc:sldMk cId="2074579470" sldId="259"/>
        </pc:sldMkLst>
        <pc:spChg chg="mod">
          <ac:chgData name="Wever, Claire" userId="S::claire.wever@alleghenycounty.us::6eb91bcc-6928-4aa6-9b40-f649cc5c54d8" providerId="AD" clId="Web-{3C15EFD9-595F-4BF4-BE94-0694773F2DC7}" dt="2023-03-16T13:34:40.623" v="140" actId="20577"/>
          <ac:spMkLst>
            <pc:docMk/>
            <pc:sldMk cId="2074579470" sldId="259"/>
            <ac:spMk id="4" creationId="{166F2A74-A44A-D1C1-1852-C9905DD94472}"/>
          </ac:spMkLst>
        </pc:spChg>
      </pc:sldChg>
      <pc:sldChg chg="add del replId">
        <pc:chgData name="Wever, Claire" userId="S::claire.wever@alleghenycounty.us::6eb91bcc-6928-4aa6-9b40-f649cc5c54d8" providerId="AD" clId="Web-{3C15EFD9-595F-4BF4-BE94-0694773F2DC7}" dt="2023-03-16T13:23:45.429" v="57"/>
        <pc:sldMkLst>
          <pc:docMk/>
          <pc:sldMk cId="1047784683" sldId="260"/>
        </pc:sldMkLst>
      </pc:sldChg>
      <pc:sldChg chg="modSp new del">
        <pc:chgData name="Wever, Claire" userId="S::claire.wever@alleghenycounty.us::6eb91bcc-6928-4aa6-9b40-f649cc5c54d8" providerId="AD" clId="Web-{3C15EFD9-595F-4BF4-BE94-0694773F2DC7}" dt="2023-03-16T13:39:32.579" v="274"/>
        <pc:sldMkLst>
          <pc:docMk/>
          <pc:sldMk cId="2695166819" sldId="260"/>
        </pc:sldMkLst>
        <pc:spChg chg="mod">
          <ac:chgData name="Wever, Claire" userId="S::claire.wever@alleghenycounty.us::6eb91bcc-6928-4aa6-9b40-f649cc5c54d8" providerId="AD" clId="Web-{3C15EFD9-595F-4BF4-BE94-0694773F2DC7}" dt="2023-03-16T13:35:19.404" v="167" actId="20577"/>
          <ac:spMkLst>
            <pc:docMk/>
            <pc:sldMk cId="2695166819" sldId="260"/>
            <ac:spMk id="2" creationId="{D78244D1-ACAA-B4F5-D161-211BEA983361}"/>
          </ac:spMkLst>
        </pc:spChg>
        <pc:spChg chg="mod">
          <ac:chgData name="Wever, Claire" userId="S::claire.wever@alleghenycounty.us::6eb91bcc-6928-4aa6-9b40-f649cc5c54d8" providerId="AD" clId="Web-{3C15EFD9-595F-4BF4-BE94-0694773F2DC7}" dt="2023-03-16T13:35:24.842" v="177" actId="20577"/>
          <ac:spMkLst>
            <pc:docMk/>
            <pc:sldMk cId="2695166819" sldId="260"/>
            <ac:spMk id="3" creationId="{D566BF17-29E0-9ECA-77FD-01737D66F8ED}"/>
          </ac:spMkLst>
        </pc:spChg>
      </pc:sldChg>
      <pc:sldChg chg="new del">
        <pc:chgData name="Wever, Claire" userId="S::claire.wever@alleghenycounty.us::6eb91bcc-6928-4aa6-9b40-f649cc5c54d8" providerId="AD" clId="Web-{3C15EFD9-595F-4BF4-BE94-0694773F2DC7}" dt="2023-03-16T13:39:34.579" v="275"/>
        <pc:sldMkLst>
          <pc:docMk/>
          <pc:sldMk cId="4183439001" sldId="261"/>
        </pc:sldMkLst>
      </pc:sldChg>
      <pc:sldChg chg="modSp add ord">
        <pc:chgData name="Wever, Claire" userId="S::claire.wever@alleghenycounty.us::6eb91bcc-6928-4aa6-9b40-f649cc5c54d8" providerId="AD" clId="Web-{3C15EFD9-595F-4BF4-BE94-0694773F2DC7}" dt="2023-03-16T13:36:13.483" v="188"/>
        <pc:sldMkLst>
          <pc:docMk/>
          <pc:sldMk cId="903213541" sldId="262"/>
        </pc:sldMkLst>
        <pc:spChg chg="mod">
          <ac:chgData name="Wever, Claire" userId="S::claire.wever@alleghenycounty.us::6eb91bcc-6928-4aa6-9b40-f649cc5c54d8" providerId="AD" clId="Web-{3C15EFD9-595F-4BF4-BE94-0694773F2DC7}" dt="2023-03-16T13:36:06.108" v="182" actId="20577"/>
          <ac:spMkLst>
            <pc:docMk/>
            <pc:sldMk cId="903213541" sldId="262"/>
            <ac:spMk id="2" creationId="{15F7EC2B-91AF-1B16-86F0-DB7E4C1F1EF5}"/>
          </ac:spMkLst>
        </pc:spChg>
        <pc:spChg chg="mod">
          <ac:chgData name="Wever, Claire" userId="S::claire.wever@alleghenycounty.us::6eb91bcc-6928-4aa6-9b40-f649cc5c54d8" providerId="AD" clId="Web-{3C15EFD9-595F-4BF4-BE94-0694773F2DC7}" dt="2023-03-16T13:36:11.639" v="187" actId="20577"/>
          <ac:spMkLst>
            <pc:docMk/>
            <pc:sldMk cId="903213541" sldId="262"/>
            <ac:spMk id="3" creationId="{12E28179-69CF-865F-6CA6-864607B28151}"/>
          </ac:spMkLst>
        </pc:spChg>
      </pc:sldChg>
      <pc:sldChg chg="modSp add del replId">
        <pc:chgData name="Wever, Claire" userId="S::claire.wever@alleghenycounty.us::6eb91bcc-6928-4aa6-9b40-f649cc5c54d8" providerId="AD" clId="Web-{3C15EFD9-595F-4BF4-BE94-0694773F2DC7}" dt="2023-03-16T13:39:17.985" v="271"/>
        <pc:sldMkLst>
          <pc:docMk/>
          <pc:sldMk cId="2026725407" sldId="263"/>
        </pc:sldMkLst>
        <pc:spChg chg="mod">
          <ac:chgData name="Wever, Claire" userId="S::claire.wever@alleghenycounty.us::6eb91bcc-6928-4aa6-9b40-f649cc5c54d8" providerId="AD" clId="Web-{3C15EFD9-595F-4BF4-BE94-0694773F2DC7}" dt="2023-03-16T13:36:51.171" v="198" actId="20577"/>
          <ac:spMkLst>
            <pc:docMk/>
            <pc:sldMk cId="2026725407" sldId="263"/>
            <ac:spMk id="2" creationId="{15F7EC2B-91AF-1B16-86F0-DB7E4C1F1EF5}"/>
          </ac:spMkLst>
        </pc:spChg>
        <pc:spChg chg="mod">
          <ac:chgData name="Wever, Claire" userId="S::claire.wever@alleghenycounty.us::6eb91bcc-6928-4aa6-9b40-f649cc5c54d8" providerId="AD" clId="Web-{3C15EFD9-595F-4BF4-BE94-0694773F2DC7}" dt="2023-03-16T13:39:03.938" v="265" actId="20577"/>
          <ac:spMkLst>
            <pc:docMk/>
            <pc:sldMk cId="2026725407" sldId="263"/>
            <ac:spMk id="3" creationId="{12E28179-69CF-865F-6CA6-864607B28151}"/>
          </ac:spMkLst>
        </pc:spChg>
      </pc:sldChg>
      <pc:sldChg chg="new del">
        <pc:chgData name="Wever, Claire" userId="S::claire.wever@alleghenycounty.us::6eb91bcc-6928-4aa6-9b40-f649cc5c54d8" providerId="AD" clId="Web-{3C15EFD9-595F-4BF4-BE94-0694773F2DC7}" dt="2023-03-16T13:36:24.499" v="190"/>
        <pc:sldMkLst>
          <pc:docMk/>
          <pc:sldMk cId="3790807142" sldId="263"/>
        </pc:sldMkLst>
      </pc:sldChg>
      <pc:sldChg chg="new del">
        <pc:chgData name="Wever, Claire" userId="S::claire.wever@alleghenycounty.us::6eb91bcc-6928-4aa6-9b40-f649cc5c54d8" providerId="AD" clId="Web-{3C15EFD9-595F-4BF4-BE94-0694773F2DC7}" dt="2023-03-16T13:39:10.032" v="267"/>
        <pc:sldMkLst>
          <pc:docMk/>
          <pc:sldMk cId="1534604875" sldId="264"/>
        </pc:sldMkLst>
      </pc:sldChg>
      <pc:sldChg chg="new del">
        <pc:chgData name="Wever, Claire" userId="S::claire.wever@alleghenycounty.us::6eb91bcc-6928-4aa6-9b40-f649cc5c54d8" providerId="AD" clId="Web-{3C15EFD9-595F-4BF4-BE94-0694773F2DC7}" dt="2023-03-16T13:39:14.704" v="269"/>
        <pc:sldMkLst>
          <pc:docMk/>
          <pc:sldMk cId="1887510832" sldId="264"/>
        </pc:sldMkLst>
      </pc:sldChg>
      <pc:sldChg chg="modSp add replId">
        <pc:chgData name="Wever, Claire" userId="S::claire.wever@alleghenycounty.us::6eb91bcc-6928-4aa6-9b40-f649cc5c54d8" providerId="AD" clId="Web-{3C15EFD9-595F-4BF4-BE94-0694773F2DC7}" dt="2023-03-16T14:03:06.406" v="587" actId="20577"/>
        <pc:sldMkLst>
          <pc:docMk/>
          <pc:sldMk cId="2233840880" sldId="264"/>
        </pc:sldMkLst>
        <pc:spChg chg="mod">
          <ac:chgData name="Wever, Claire" userId="S::claire.wever@alleghenycounty.us::6eb91bcc-6928-4aa6-9b40-f649cc5c54d8" providerId="AD" clId="Web-{3C15EFD9-595F-4BF4-BE94-0694773F2DC7}" dt="2023-03-16T13:39:28.157" v="273" actId="20577"/>
          <ac:spMkLst>
            <pc:docMk/>
            <pc:sldMk cId="2233840880" sldId="264"/>
            <ac:spMk id="2" creationId="{15F7EC2B-91AF-1B16-86F0-DB7E4C1F1EF5}"/>
          </ac:spMkLst>
        </pc:spChg>
        <pc:spChg chg="mod">
          <ac:chgData name="Wever, Claire" userId="S::claire.wever@alleghenycounty.us::6eb91bcc-6928-4aa6-9b40-f649cc5c54d8" providerId="AD" clId="Web-{3C15EFD9-595F-4BF4-BE94-0694773F2DC7}" dt="2023-03-16T14:03:06.406" v="587" actId="20577"/>
          <ac:spMkLst>
            <pc:docMk/>
            <pc:sldMk cId="2233840880" sldId="264"/>
            <ac:spMk id="3" creationId="{12E28179-69CF-865F-6CA6-864607B28151}"/>
          </ac:spMkLst>
        </pc:spChg>
      </pc:sldChg>
      <pc:sldChg chg="modSp new">
        <pc:chgData name="Wever, Claire" userId="S::claire.wever@alleghenycounty.us::6eb91bcc-6928-4aa6-9b40-f649cc5c54d8" providerId="AD" clId="Web-{3C15EFD9-595F-4BF4-BE94-0694773F2DC7}" dt="2023-03-16T13:40:32.907" v="306" actId="20577"/>
        <pc:sldMkLst>
          <pc:docMk/>
          <pc:sldMk cId="114785636" sldId="265"/>
        </pc:sldMkLst>
        <pc:spChg chg="mod">
          <ac:chgData name="Wever, Claire" userId="S::claire.wever@alleghenycounty.us::6eb91bcc-6928-4aa6-9b40-f649cc5c54d8" providerId="AD" clId="Web-{3C15EFD9-595F-4BF4-BE94-0694773F2DC7}" dt="2023-03-16T13:40:17.173" v="289" actId="20577"/>
          <ac:spMkLst>
            <pc:docMk/>
            <pc:sldMk cId="114785636" sldId="265"/>
            <ac:spMk id="2" creationId="{C560970A-3526-BE6F-E1F9-BBCF5AD11640}"/>
          </ac:spMkLst>
        </pc:spChg>
        <pc:spChg chg="mod">
          <ac:chgData name="Wever, Claire" userId="S::claire.wever@alleghenycounty.us::6eb91bcc-6928-4aa6-9b40-f649cc5c54d8" providerId="AD" clId="Web-{3C15EFD9-595F-4BF4-BE94-0694773F2DC7}" dt="2023-03-16T13:40:32.907" v="306" actId="20577"/>
          <ac:spMkLst>
            <pc:docMk/>
            <pc:sldMk cId="114785636" sldId="265"/>
            <ac:spMk id="3" creationId="{A1361EB3-ED1E-07F3-DBDA-F1ABBE5072FC}"/>
          </ac:spMkLst>
        </pc:spChg>
      </pc:sldChg>
      <pc:sldChg chg="add del replId">
        <pc:chgData name="Wever, Claire" userId="S::claire.wever@alleghenycounty.us::6eb91bcc-6928-4aa6-9b40-f649cc5c54d8" providerId="AD" clId="Web-{3C15EFD9-595F-4BF4-BE94-0694773F2DC7}" dt="2023-03-16T13:39:58.860" v="277"/>
        <pc:sldMkLst>
          <pc:docMk/>
          <pc:sldMk cId="694473592" sldId="265"/>
        </pc:sldMkLst>
      </pc:sldChg>
      <pc:sldChg chg="new del">
        <pc:chgData name="Wever, Claire" userId="S::claire.wever@alleghenycounty.us::6eb91bcc-6928-4aa6-9b40-f649cc5c54d8" providerId="AD" clId="Web-{3C15EFD9-595F-4BF4-BE94-0694773F2DC7}" dt="2023-03-16T13:41:00.126" v="310"/>
        <pc:sldMkLst>
          <pc:docMk/>
          <pc:sldMk cId="141585789" sldId="266"/>
        </pc:sldMkLst>
      </pc:sldChg>
      <pc:sldChg chg="add ord">
        <pc:chgData name="Wever, Claire" userId="S::claire.wever@alleghenycounty.us::6eb91bcc-6928-4aa6-9b40-f649cc5c54d8" providerId="AD" clId="Web-{3C15EFD9-595F-4BF4-BE94-0694773F2DC7}" dt="2023-03-16T13:40:58.439" v="309"/>
        <pc:sldMkLst>
          <pc:docMk/>
          <pc:sldMk cId="3873951202" sldId="267"/>
        </pc:sldMkLst>
      </pc:sldChg>
      <pc:sldChg chg="addSp delSp modSp new del mod ord setBg chgLayout">
        <pc:chgData name="Wever, Claire" userId="S::claire.wever@alleghenycounty.us::6eb91bcc-6928-4aa6-9b40-f649cc5c54d8" providerId="AD" clId="Web-{3C15EFD9-595F-4BF4-BE94-0694773F2DC7}" dt="2023-03-16T13:49:00.678" v="343"/>
        <pc:sldMkLst>
          <pc:docMk/>
          <pc:sldMk cId="1403796898" sldId="268"/>
        </pc:sldMkLst>
        <pc:spChg chg="mod ord">
          <ac:chgData name="Wever, Claire" userId="S::claire.wever@alleghenycounty.us::6eb91bcc-6928-4aa6-9b40-f649cc5c54d8" providerId="AD" clId="Web-{3C15EFD9-595F-4BF4-BE94-0694773F2DC7}" dt="2023-03-16T13:48:59.147" v="342" actId="20577"/>
          <ac:spMkLst>
            <pc:docMk/>
            <pc:sldMk cId="1403796898" sldId="268"/>
            <ac:spMk id="2" creationId="{1D13E19B-E9F6-B773-9698-768FB9325C2F}"/>
          </ac:spMkLst>
        </pc:spChg>
        <pc:spChg chg="del mod ord">
          <ac:chgData name="Wever, Claire" userId="S::claire.wever@alleghenycounty.us::6eb91bcc-6928-4aa6-9b40-f649cc5c54d8" providerId="AD" clId="Web-{3C15EFD9-595F-4BF4-BE94-0694773F2DC7}" dt="2023-03-16T13:44:11.160" v="314"/>
          <ac:spMkLst>
            <pc:docMk/>
            <pc:sldMk cId="1403796898" sldId="268"/>
            <ac:spMk id="3" creationId="{48E433A9-3899-C3BB-EA95-37FF7CDC68DD}"/>
          </ac:spMkLst>
        </pc:spChg>
        <pc:spChg chg="add del mod ord">
          <ac:chgData name="Wever, Claire" userId="S::claire.wever@alleghenycounty.us::6eb91bcc-6928-4aa6-9b40-f649cc5c54d8" providerId="AD" clId="Web-{3C15EFD9-595F-4BF4-BE94-0694773F2DC7}" dt="2023-03-16T13:44:11.160" v="314"/>
          <ac:spMkLst>
            <pc:docMk/>
            <pc:sldMk cId="1403796898" sldId="268"/>
            <ac:spMk id="4" creationId="{D8FC6B18-C33F-925D-F763-E97ECDBDF502}"/>
          </ac:spMkLst>
        </pc:spChg>
        <pc:spChg chg="add">
          <ac:chgData name="Wever, Claire" userId="S::claire.wever@alleghenycounty.us::6eb91bcc-6928-4aa6-9b40-f649cc5c54d8" providerId="AD" clId="Web-{3C15EFD9-595F-4BF4-BE94-0694773F2DC7}" dt="2023-03-16T13:44:11.160" v="314"/>
          <ac:spMkLst>
            <pc:docMk/>
            <pc:sldMk cId="1403796898" sldId="268"/>
            <ac:spMk id="9" creationId="{BD976C13-68E6-4E25-B13E-FC3A2D3F66E3}"/>
          </ac:spMkLst>
        </pc:spChg>
        <pc:spChg chg="add">
          <ac:chgData name="Wever, Claire" userId="S::claire.wever@alleghenycounty.us::6eb91bcc-6928-4aa6-9b40-f649cc5c54d8" providerId="AD" clId="Web-{3C15EFD9-595F-4BF4-BE94-0694773F2DC7}" dt="2023-03-16T13:44:11.160" v="314"/>
          <ac:spMkLst>
            <pc:docMk/>
            <pc:sldMk cId="1403796898" sldId="268"/>
            <ac:spMk id="11" creationId="{50EBAE0B-DD72-4094-8934-3B46A91428CF}"/>
          </ac:spMkLst>
        </pc:spChg>
      </pc:sldChg>
      <pc:sldMasterChg chg="add addSldLayout">
        <pc:chgData name="Wever, Claire" userId="S::claire.wever@alleghenycounty.us::6eb91bcc-6928-4aa6-9b40-f649cc5c54d8" providerId="AD" clId="Web-{3C15EFD9-595F-4BF4-BE94-0694773F2DC7}" dt="2023-03-16T13:19:25.035" v="0"/>
        <pc:sldMasterMkLst>
          <pc:docMk/>
          <pc:sldMasterMk cId="9229646" sldId="2147483660"/>
        </pc:sldMasterMkLst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297756995" sldId="2147483661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2473120827" sldId="2147483662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2882033891" sldId="2147483663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3332857704" sldId="2147483664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2098620618" sldId="2147483665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154586144" sldId="2147483666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4284207594" sldId="2147483667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1772359815" sldId="2147483668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561545679" sldId="2147483669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2275640969" sldId="2147483670"/>
          </pc:sldLayoutMkLst>
        </pc:sldLayoutChg>
        <pc:sldLayoutChg chg="ad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9229646" sldId="2147483660"/>
            <pc:sldLayoutMk cId="586671356" sldId="2147483671"/>
          </pc:sldLayoutMkLst>
        </pc:sldLayoutChg>
      </pc:sldMasterChg>
      <pc:sldMasterChg chg="replId modSldLayout">
        <pc:chgData name="Wever, Claire" userId="S::claire.wever@alleghenycounty.us::6eb91bcc-6928-4aa6-9b40-f649cc5c54d8" providerId="AD" clId="Web-{3C15EFD9-595F-4BF4-BE94-0694773F2DC7}" dt="2023-03-16T13:19:25.035" v="0"/>
        <pc:sldMasterMkLst>
          <pc:docMk/>
          <pc:sldMasterMk cId="2460954070" sldId="2147483672"/>
        </pc:sldMasterMkLst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2385387890" sldId="2147483673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949138452" sldId="2147483674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2591524520" sldId="2147483675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1203092039" sldId="2147483676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3733172339" sldId="2147483677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3210312558" sldId="2147483678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3146388984" sldId="2147483679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3171841454" sldId="2147483680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1718958274" sldId="2147483681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2202905451" sldId="2147483682"/>
          </pc:sldLayoutMkLst>
        </pc:sldLayoutChg>
        <pc:sldLayoutChg chg="replId">
          <pc:chgData name="Wever, Claire" userId="S::claire.wever@alleghenycounty.us::6eb91bcc-6928-4aa6-9b40-f649cc5c54d8" providerId="AD" clId="Web-{3C15EFD9-595F-4BF4-BE94-0694773F2DC7}" dt="2023-03-16T13:19:25.035" v="0"/>
          <pc:sldLayoutMkLst>
            <pc:docMk/>
            <pc:sldMasterMk cId="2460954070" sldId="2147483672"/>
            <pc:sldLayoutMk cId="3479445657" sldId="2147483683"/>
          </pc:sldLayoutMkLst>
        </pc:sldLayoutChg>
      </pc:sldMasterChg>
    </pc:docChg>
  </pc:docChgLst>
  <pc:docChgLst>
    <pc:chgData name="Wever, Claire" userId="S::claire.wever@alleghenycounty.us::6eb91bcc-6928-4aa6-9b40-f649cc5c54d8" providerId="AD" clId="Web-{2BB4EC84-7B42-96F1-1DFC-0D95768D042F}"/>
    <pc:docChg chg="addSld modSld sldOrd">
      <pc:chgData name="Wever, Claire" userId="S::claire.wever@alleghenycounty.us::6eb91bcc-6928-4aa6-9b40-f649cc5c54d8" providerId="AD" clId="Web-{2BB4EC84-7B42-96F1-1DFC-0D95768D042F}" dt="2023-03-16T18:35:11.087" v="693"/>
      <pc:docMkLst>
        <pc:docMk/>
      </pc:docMkLst>
      <pc:sldChg chg="modCm">
        <pc:chgData name="Wever, Claire" userId="S::claire.wever@alleghenycounty.us::6eb91bcc-6928-4aa6-9b40-f649cc5c54d8" providerId="AD" clId="Web-{2BB4EC84-7B42-96F1-1DFC-0D95768D042F}" dt="2023-03-16T18:35:11.087" v="693"/>
        <pc:sldMkLst>
          <pc:docMk/>
          <pc:sldMk cId="3625549043" sldId="258"/>
        </pc:sldMkLst>
      </pc:sldChg>
      <pc:sldChg chg="modSp addCm modCm">
        <pc:chgData name="Wever, Claire" userId="S::claire.wever@alleghenycounty.us::6eb91bcc-6928-4aa6-9b40-f649cc5c54d8" providerId="AD" clId="Web-{2BB4EC84-7B42-96F1-1DFC-0D95768D042F}" dt="2023-03-16T18:20:52.948" v="110" actId="20577"/>
        <pc:sldMkLst>
          <pc:docMk/>
          <pc:sldMk cId="114785636" sldId="265"/>
        </pc:sldMkLst>
        <pc:spChg chg="mod">
          <ac:chgData name="Wever, Claire" userId="S::claire.wever@alleghenycounty.us::6eb91bcc-6928-4aa6-9b40-f649cc5c54d8" providerId="AD" clId="Web-{2BB4EC84-7B42-96F1-1DFC-0D95768D042F}" dt="2023-03-16T18:20:52.948" v="110" actId="20577"/>
          <ac:spMkLst>
            <pc:docMk/>
            <pc:sldMk cId="114785636" sldId="265"/>
            <ac:spMk id="3" creationId="{A1361EB3-ED1E-07F3-DBDA-F1ABBE5072FC}"/>
          </ac:spMkLst>
        </pc:spChg>
      </pc:sldChg>
      <pc:sldChg chg="modSp new ord">
        <pc:chgData name="Wever, Claire" userId="S::claire.wever@alleghenycounty.us::6eb91bcc-6928-4aa6-9b40-f649cc5c54d8" providerId="AD" clId="Web-{2BB4EC84-7B42-96F1-1DFC-0D95768D042F}" dt="2023-03-16T18:33:21.992" v="691" actId="20577"/>
        <pc:sldMkLst>
          <pc:docMk/>
          <pc:sldMk cId="1552112138" sldId="268"/>
        </pc:sldMkLst>
        <pc:spChg chg="mod">
          <ac:chgData name="Wever, Claire" userId="S::claire.wever@alleghenycounty.us::6eb91bcc-6928-4aa6-9b40-f649cc5c54d8" providerId="AD" clId="Web-{2BB4EC84-7B42-96F1-1DFC-0D95768D042F}" dt="2023-03-16T18:23:58.326" v="122" actId="20577"/>
          <ac:spMkLst>
            <pc:docMk/>
            <pc:sldMk cId="1552112138" sldId="268"/>
            <ac:spMk id="2" creationId="{EBAE7A65-D014-F221-8B1F-72B578C17FE1}"/>
          </ac:spMkLst>
        </pc:spChg>
        <pc:spChg chg="mod">
          <ac:chgData name="Wever, Claire" userId="S::claire.wever@alleghenycounty.us::6eb91bcc-6928-4aa6-9b40-f649cc5c54d8" providerId="AD" clId="Web-{2BB4EC84-7B42-96F1-1DFC-0D95768D042F}" dt="2023-03-16T18:33:21.992" v="691" actId="20577"/>
          <ac:spMkLst>
            <pc:docMk/>
            <pc:sldMk cId="1552112138" sldId="268"/>
            <ac:spMk id="3" creationId="{491A3E5C-B249-6B80-22E1-EFE6BAFDE736}"/>
          </ac:spMkLst>
        </pc:spChg>
      </pc:sldChg>
    </pc:docChg>
  </pc:docChgLst>
  <pc:docChgLst>
    <pc:chgData name="Bengel, Emily" userId="S::emily.bengel@alleghenycounty.us::c4fd023e-c3a3-4e1e-8ced-35b0adfda1b6" providerId="AD" clId="Web-{E6EBC4DB-1312-15FC-809F-446A2CC23D7C}"/>
    <pc:docChg chg="modSld">
      <pc:chgData name="Bengel, Emily" userId="S::emily.bengel@alleghenycounty.us::c4fd023e-c3a3-4e1e-8ced-35b0adfda1b6" providerId="AD" clId="Web-{E6EBC4DB-1312-15FC-809F-446A2CC23D7C}" dt="2023-03-20T12:35:03.493" v="32" actId="20577"/>
      <pc:docMkLst>
        <pc:docMk/>
      </pc:docMkLst>
      <pc:sldChg chg="modSp modCm">
        <pc:chgData name="Bengel, Emily" userId="S::emily.bengel@alleghenycounty.us::c4fd023e-c3a3-4e1e-8ced-35b0adfda1b6" providerId="AD" clId="Web-{E6EBC4DB-1312-15FC-809F-446A2CC23D7C}" dt="2023-03-20T12:35:03.493" v="32" actId="20577"/>
        <pc:sldMkLst>
          <pc:docMk/>
          <pc:sldMk cId="3625549043" sldId="258"/>
        </pc:sldMkLst>
        <pc:spChg chg="mod">
          <ac:chgData name="Bengel, Emily" userId="S::emily.bengel@alleghenycounty.us::c4fd023e-c3a3-4e1e-8ced-35b0adfda1b6" providerId="AD" clId="Web-{E6EBC4DB-1312-15FC-809F-446A2CC23D7C}" dt="2023-03-20T12:35:03.493" v="32" actId="20577"/>
          <ac:spMkLst>
            <pc:docMk/>
            <pc:sldMk cId="3625549043" sldId="258"/>
            <ac:spMk id="3" creationId="{CBD089D3-1265-83E7-EC46-6879F225FF61}"/>
          </ac:spMkLst>
        </pc:spChg>
      </pc:sldChg>
    </pc:docChg>
  </pc:docChgLst>
  <pc:docChgLst>
    <pc:chgData name="Wever, Claire" userId="S::claire.wever@alleghenycounty.us::6eb91bcc-6928-4aa6-9b40-f649cc5c54d8" providerId="AD" clId="Web-{9044DA22-0AA7-1B3C-024F-F7678B686973}"/>
    <pc:docChg chg="modSld">
      <pc:chgData name="Wever, Claire" userId="S::claire.wever@alleghenycounty.us::6eb91bcc-6928-4aa6-9b40-f649cc5c54d8" providerId="AD" clId="Web-{9044DA22-0AA7-1B3C-024F-F7678B686973}" dt="2023-03-31T17:13:34.442" v="12" actId="20577"/>
      <pc:docMkLst>
        <pc:docMk/>
      </pc:docMkLst>
      <pc:sldChg chg="modSp">
        <pc:chgData name="Wever, Claire" userId="S::claire.wever@alleghenycounty.us::6eb91bcc-6928-4aa6-9b40-f649cc5c54d8" providerId="AD" clId="Web-{9044DA22-0AA7-1B3C-024F-F7678B686973}" dt="2023-03-31T17:13:34.442" v="12" actId="20577"/>
        <pc:sldMkLst>
          <pc:docMk/>
          <pc:sldMk cId="2233840880" sldId="264"/>
        </pc:sldMkLst>
        <pc:spChg chg="mod">
          <ac:chgData name="Wever, Claire" userId="S::claire.wever@alleghenycounty.us::6eb91bcc-6928-4aa6-9b40-f649cc5c54d8" providerId="AD" clId="Web-{9044DA22-0AA7-1B3C-024F-F7678B686973}" dt="2023-03-31T17:13:34.442" v="12" actId="20577"/>
          <ac:spMkLst>
            <pc:docMk/>
            <pc:sldMk cId="2233840880" sldId="264"/>
            <ac:spMk id="3" creationId="{12E28179-69CF-865F-6CA6-864607B28151}"/>
          </ac:spMkLst>
        </pc:spChg>
      </pc:sldChg>
    </pc:docChg>
  </pc:docChgLst>
  <pc:docChgLst>
    <pc:chgData name="Bengel, Emily" userId="S::emily.bengel@alleghenycounty.us::c4fd023e-c3a3-4e1e-8ced-35b0adfda1b6" providerId="AD" clId="Web-{C4AAFB79-B73F-2018-A0A6-F84699B6291A}"/>
    <pc:docChg chg="addSld delSld modSld sldOrd">
      <pc:chgData name="Bengel, Emily" userId="S::emily.bengel@alleghenycounty.us::c4fd023e-c3a3-4e1e-8ced-35b0adfda1b6" providerId="AD" clId="Web-{C4AAFB79-B73F-2018-A0A6-F84699B6291A}" dt="2023-03-16T18:18:48.452" v="37"/>
      <pc:docMkLst>
        <pc:docMk/>
      </pc:docMkLst>
      <pc:sldChg chg="modSp addCm modCm">
        <pc:chgData name="Bengel, Emily" userId="S::emily.bengel@alleghenycounty.us::c4fd023e-c3a3-4e1e-8ced-35b0adfda1b6" providerId="AD" clId="Web-{C4AAFB79-B73F-2018-A0A6-F84699B6291A}" dt="2023-03-16T18:18:48.452" v="37"/>
        <pc:sldMkLst>
          <pc:docMk/>
          <pc:sldMk cId="3625549043" sldId="258"/>
        </pc:sldMkLst>
        <pc:spChg chg="mod">
          <ac:chgData name="Bengel, Emily" userId="S::emily.bengel@alleghenycounty.us::c4fd023e-c3a3-4e1e-8ced-35b0adfda1b6" providerId="AD" clId="Web-{C4AAFB79-B73F-2018-A0A6-F84699B6291A}" dt="2023-03-16T18:15:00.368" v="35" actId="20577"/>
          <ac:spMkLst>
            <pc:docMk/>
            <pc:sldMk cId="3625549043" sldId="258"/>
            <ac:spMk id="3" creationId="{CBD089D3-1265-83E7-EC46-6879F225FF61}"/>
          </ac:spMkLst>
        </pc:spChg>
      </pc:sldChg>
      <pc:sldChg chg="new del ord">
        <pc:chgData name="Bengel, Emily" userId="S::emily.bengel@alleghenycounty.us::c4fd023e-c3a3-4e1e-8ced-35b0adfda1b6" providerId="AD" clId="Web-{C4AAFB79-B73F-2018-A0A6-F84699B6291A}" dt="2023-03-16T18:11:53.958" v="2"/>
        <pc:sldMkLst>
          <pc:docMk/>
          <pc:sldMk cId="826954335" sldId="268"/>
        </pc:sldMkLst>
      </pc:sldChg>
    </pc:docChg>
  </pc:docChgLst>
  <pc:docChgLst>
    <pc:chgData name="Bengel, Emily" userId="S::emily.bengel@alleghenycounty.us::c4fd023e-c3a3-4e1e-8ced-35b0adfda1b6" providerId="AD" clId="Web-{E19008A4-A25F-2278-4F12-C2B6375B18EB}"/>
    <pc:docChg chg="addSld delSld">
      <pc:chgData name="Bengel, Emily" userId="S::emily.bengel@alleghenycounty.us::c4fd023e-c3a3-4e1e-8ced-35b0adfda1b6" providerId="AD" clId="Web-{E19008A4-A25F-2278-4F12-C2B6375B18EB}" dt="2023-04-03T18:55:24.463" v="1"/>
      <pc:docMkLst>
        <pc:docMk/>
      </pc:docMkLst>
      <pc:sldChg chg="add del replId">
        <pc:chgData name="Bengel, Emily" userId="S::emily.bengel@alleghenycounty.us::c4fd023e-c3a3-4e1e-8ced-35b0adfda1b6" providerId="AD" clId="Web-{E19008A4-A25F-2278-4F12-C2B6375B18EB}" dt="2023-04-03T18:55:24.463" v="1"/>
        <pc:sldMkLst>
          <pc:docMk/>
          <pc:sldMk cId="4287721626" sldId="269"/>
        </pc:sldMkLst>
      </pc:sldChg>
    </pc:docChg>
  </pc:docChgLst>
  <pc:docChgLst>
    <pc:chgData name="Bengel, Emily" userId="S::emily.bengel@alleghenycounty.us::c4fd023e-c3a3-4e1e-8ced-35b0adfda1b6" providerId="AD" clId="Web-{50C3F192-9A31-76BD-1A48-00845AD0EE90}"/>
    <pc:docChg chg="modSld">
      <pc:chgData name="Bengel, Emily" userId="S::emily.bengel@alleghenycounty.us::c4fd023e-c3a3-4e1e-8ced-35b0adfda1b6" providerId="AD" clId="Web-{50C3F192-9A31-76BD-1A48-00845AD0EE90}" dt="2023-03-23T15:36:12.635" v="20" actId="1076"/>
      <pc:docMkLst>
        <pc:docMk/>
      </pc:docMkLst>
      <pc:sldChg chg="modSp">
        <pc:chgData name="Bengel, Emily" userId="S::emily.bengel@alleghenycounty.us::c4fd023e-c3a3-4e1e-8ced-35b0adfda1b6" providerId="AD" clId="Web-{50C3F192-9A31-76BD-1A48-00845AD0EE90}" dt="2023-03-23T15:36:12.635" v="20" actId="1076"/>
        <pc:sldMkLst>
          <pc:docMk/>
          <pc:sldMk cId="903213541" sldId="262"/>
        </pc:sldMkLst>
        <pc:spChg chg="mod">
          <ac:chgData name="Bengel, Emily" userId="S::emily.bengel@alleghenycounty.us::c4fd023e-c3a3-4e1e-8ced-35b0adfda1b6" providerId="AD" clId="Web-{50C3F192-9A31-76BD-1A48-00845AD0EE90}" dt="2023-03-23T15:36:12.635" v="20" actId="1076"/>
          <ac:spMkLst>
            <pc:docMk/>
            <pc:sldMk cId="903213541" sldId="262"/>
            <ac:spMk id="6" creationId="{6DE97E4D-CE9F-790D-1D41-139157771AF8}"/>
          </ac:spMkLst>
        </pc:spChg>
      </pc:sldChg>
    </pc:docChg>
  </pc:docChgLst>
  <pc:docChgLst>
    <pc:chgData name="Bengel, Emily" userId="S::emily.bengel@alleghenycounty.us::c4fd023e-c3a3-4e1e-8ced-35b0adfda1b6" providerId="AD" clId="Web-{DED2F0EC-FE03-F99D-4400-EF0CD6B4D549}"/>
    <pc:docChg chg="modSld">
      <pc:chgData name="Bengel, Emily" userId="S::emily.bengel@alleghenycounty.us::c4fd023e-c3a3-4e1e-8ced-35b0adfda1b6" providerId="AD" clId="Web-{DED2F0EC-FE03-F99D-4400-EF0CD6B4D549}" dt="2023-03-23T13:52:59.170" v="213" actId="1076"/>
      <pc:docMkLst>
        <pc:docMk/>
      </pc:docMkLst>
      <pc:sldChg chg="addSp delSp modSp mod modClrScheme delDesignElem modShow chgLayout">
        <pc:chgData name="Bengel, Emily" userId="S::emily.bengel@alleghenycounty.us::c4fd023e-c3a3-4e1e-8ced-35b0adfda1b6" providerId="AD" clId="Web-{DED2F0EC-FE03-F99D-4400-EF0CD6B4D549}" dt="2023-03-23T13:52:59.170" v="213" actId="1076"/>
        <pc:sldMkLst>
          <pc:docMk/>
          <pc:sldMk cId="903213541" sldId="262"/>
        </pc:sldMkLst>
        <pc:spChg chg="mod ord">
          <ac:chgData name="Bengel, Emily" userId="S::emily.bengel@alleghenycounty.us::c4fd023e-c3a3-4e1e-8ced-35b0adfda1b6" providerId="AD" clId="Web-{DED2F0EC-FE03-F99D-4400-EF0CD6B4D549}" dt="2023-03-23T13:52:38.248" v="206" actId="1076"/>
          <ac:spMkLst>
            <pc:docMk/>
            <pc:sldMk cId="903213541" sldId="262"/>
            <ac:spMk id="2" creationId="{15F7EC2B-91AF-1B16-86F0-DB7E4C1F1EF5}"/>
          </ac:spMkLst>
        </pc:spChg>
        <pc:spChg chg="mod ord">
          <ac:chgData name="Bengel, Emily" userId="S::emily.bengel@alleghenycounty.us::c4fd023e-c3a3-4e1e-8ced-35b0adfda1b6" providerId="AD" clId="Web-{DED2F0EC-FE03-F99D-4400-EF0CD6B4D549}" dt="2023-03-23T13:51:23.184" v="198" actId="20577"/>
          <ac:spMkLst>
            <pc:docMk/>
            <pc:sldMk cId="903213541" sldId="262"/>
            <ac:spMk id="3" creationId="{12E28179-69CF-865F-6CA6-864607B28151}"/>
          </ac:spMkLst>
        </pc:spChg>
        <pc:spChg chg="add mod ord">
          <ac:chgData name="Bengel, Emily" userId="S::emily.bengel@alleghenycounty.us::c4fd023e-c3a3-4e1e-8ced-35b0adfda1b6" providerId="AD" clId="Web-{DED2F0EC-FE03-F99D-4400-EF0CD6B4D549}" dt="2023-03-23T13:52:47.435" v="209" actId="20577"/>
          <ac:spMkLst>
            <pc:docMk/>
            <pc:sldMk cId="903213541" sldId="262"/>
            <ac:spMk id="4" creationId="{415E4C4E-37DD-CFD0-25AB-40A04C6E8F20}"/>
          </ac:spMkLst>
        </pc:spChg>
        <pc:spChg chg="add mod ord">
          <ac:chgData name="Bengel, Emily" userId="S::emily.bengel@alleghenycounty.us::c4fd023e-c3a3-4e1e-8ced-35b0adfda1b6" providerId="AD" clId="Web-{DED2F0EC-FE03-F99D-4400-EF0CD6B4D549}" dt="2023-03-23T13:52:53.920" v="212" actId="20577"/>
          <ac:spMkLst>
            <pc:docMk/>
            <pc:sldMk cId="903213541" sldId="262"/>
            <ac:spMk id="5" creationId="{9355509A-C726-F0F3-9304-34DBEB43D249}"/>
          </ac:spMkLst>
        </pc:spChg>
        <pc:spChg chg="add mod ord">
          <ac:chgData name="Bengel, Emily" userId="S::emily.bengel@alleghenycounty.us::c4fd023e-c3a3-4e1e-8ced-35b0adfda1b6" providerId="AD" clId="Web-{DED2F0EC-FE03-F99D-4400-EF0CD6B4D549}" dt="2023-03-23T13:52:59.170" v="213" actId="1076"/>
          <ac:spMkLst>
            <pc:docMk/>
            <pc:sldMk cId="903213541" sldId="262"/>
            <ac:spMk id="6" creationId="{6DE97E4D-CE9F-790D-1D41-139157771AF8}"/>
          </ac:spMkLst>
        </pc:spChg>
        <pc:spChg chg="del">
          <ac:chgData name="Bengel, Emily" userId="S::emily.bengel@alleghenycounty.us::c4fd023e-c3a3-4e1e-8ced-35b0adfda1b6" providerId="AD" clId="Web-{DED2F0EC-FE03-F99D-4400-EF0CD6B4D549}" dt="2023-03-23T13:41:26.083" v="1"/>
          <ac:spMkLst>
            <pc:docMk/>
            <pc:sldMk cId="903213541" sldId="262"/>
            <ac:spMk id="8" creationId="{B1CCD5EF-766D-43B9-A25D-19122E5FB181}"/>
          </ac:spMkLst>
        </pc:spChg>
        <pc:spChg chg="del">
          <ac:chgData name="Bengel, Emily" userId="S::emily.bengel@alleghenycounty.us::c4fd023e-c3a3-4e1e-8ced-35b0adfda1b6" providerId="AD" clId="Web-{DED2F0EC-FE03-F99D-4400-EF0CD6B4D549}" dt="2023-03-23T13:41:26.083" v="1"/>
          <ac:spMkLst>
            <pc:docMk/>
            <pc:sldMk cId="903213541" sldId="262"/>
            <ac:spMk id="10" creationId="{FD9699C9-77F1-4E33-A750-CB78C7EA29E6}"/>
          </ac:spMkLst>
        </pc:spChg>
      </pc:sldChg>
    </pc:docChg>
  </pc:docChgLst>
  <pc:docChgLst>
    <pc:chgData name="Bengel, Emily" userId="S::emily.bengel@alleghenycounty.us::c4fd023e-c3a3-4e1e-8ced-35b0adfda1b6" providerId="AD" clId="Web-{F9BF650E-A17C-C533-59AF-E6A007B3C738}"/>
    <pc:docChg chg="modSld">
      <pc:chgData name="Bengel, Emily" userId="S::emily.bengel@alleghenycounty.us::c4fd023e-c3a3-4e1e-8ced-35b0adfda1b6" providerId="AD" clId="Web-{F9BF650E-A17C-C533-59AF-E6A007B3C738}" dt="2023-03-24T13:30:55.407" v="25" actId="20577"/>
      <pc:docMkLst>
        <pc:docMk/>
      </pc:docMkLst>
      <pc:sldChg chg="modSp">
        <pc:chgData name="Bengel, Emily" userId="S::emily.bengel@alleghenycounty.us::c4fd023e-c3a3-4e1e-8ced-35b0adfda1b6" providerId="AD" clId="Web-{F9BF650E-A17C-C533-59AF-E6A007B3C738}" dt="2023-03-24T13:30:55.407" v="25" actId="20577"/>
        <pc:sldMkLst>
          <pc:docMk/>
          <pc:sldMk cId="903213541" sldId="262"/>
        </pc:sldMkLst>
        <pc:spChg chg="mod">
          <ac:chgData name="Bengel, Emily" userId="S::emily.bengel@alleghenycounty.us::c4fd023e-c3a3-4e1e-8ced-35b0adfda1b6" providerId="AD" clId="Web-{F9BF650E-A17C-C533-59AF-E6A007B3C738}" dt="2023-03-24T13:30:55.407" v="25" actId="20577"/>
          <ac:spMkLst>
            <pc:docMk/>
            <pc:sldMk cId="903213541" sldId="262"/>
            <ac:spMk id="3" creationId="{12E28179-69CF-865F-6CA6-864607B28151}"/>
          </ac:spMkLst>
        </pc:spChg>
        <pc:spChg chg="mod">
          <ac:chgData name="Bengel, Emily" userId="S::emily.bengel@alleghenycounty.us::c4fd023e-c3a3-4e1e-8ced-35b0adfda1b6" providerId="AD" clId="Web-{F9BF650E-A17C-C533-59AF-E6A007B3C738}" dt="2023-03-24T13:30:51.954" v="24" actId="20577"/>
          <ac:spMkLst>
            <pc:docMk/>
            <pc:sldMk cId="903213541" sldId="262"/>
            <ac:spMk id="6" creationId="{6DE97E4D-CE9F-790D-1D41-139157771AF8}"/>
          </ac:spMkLst>
        </pc:spChg>
      </pc:sldChg>
    </pc:docChg>
  </pc:docChgLst>
  <pc:docChgLst>
    <pc:chgData name="Wever, Claire" userId="S::claire.wever@alleghenycounty.us::6eb91bcc-6928-4aa6-9b40-f649cc5c54d8" providerId="AD" clId="Web-{F019AA10-90B7-5FF5-88F0-914D3BB5B25F}"/>
    <pc:docChg chg="delSld modSld">
      <pc:chgData name="Wever, Claire" userId="S::claire.wever@alleghenycounty.us::6eb91bcc-6928-4aa6-9b40-f649cc5c54d8" providerId="AD" clId="Web-{F019AA10-90B7-5FF5-88F0-914D3BB5B25F}" dt="2023-03-16T15:59:50.911" v="1008"/>
      <pc:docMkLst>
        <pc:docMk/>
      </pc:docMkLst>
      <pc:sldChg chg="modSp del addCm modCm">
        <pc:chgData name="Wever, Claire" userId="S::claire.wever@alleghenycounty.us::6eb91bcc-6928-4aa6-9b40-f649cc5c54d8" providerId="AD" clId="Web-{F019AA10-90B7-5FF5-88F0-914D3BB5B25F}" dt="2023-03-16T15:33:41.280" v="441"/>
        <pc:sldMkLst>
          <pc:docMk/>
          <pc:sldMk cId="2026725407" sldId="263"/>
        </pc:sldMkLst>
        <pc:spChg chg="mod">
          <ac:chgData name="Wever, Claire" userId="S::claire.wever@alleghenycounty.us::6eb91bcc-6928-4aa6-9b40-f649cc5c54d8" providerId="AD" clId="Web-{F019AA10-90B7-5FF5-88F0-914D3BB5B25F}" dt="2023-03-16T15:23:05.646" v="2" actId="20577"/>
          <ac:spMkLst>
            <pc:docMk/>
            <pc:sldMk cId="2026725407" sldId="263"/>
            <ac:spMk id="3" creationId="{12E28179-69CF-865F-6CA6-864607B28151}"/>
          </ac:spMkLst>
        </pc:spChg>
      </pc:sldChg>
      <pc:sldChg chg="modSp">
        <pc:chgData name="Wever, Claire" userId="S::claire.wever@alleghenycounty.us::6eb91bcc-6928-4aa6-9b40-f649cc5c54d8" providerId="AD" clId="Web-{F019AA10-90B7-5FF5-88F0-914D3BB5B25F}" dt="2023-03-16T15:46:22.775" v="810" actId="20577"/>
        <pc:sldMkLst>
          <pc:docMk/>
          <pc:sldMk cId="2233840880" sldId="264"/>
        </pc:sldMkLst>
        <pc:spChg chg="mod">
          <ac:chgData name="Wever, Claire" userId="S::claire.wever@alleghenycounty.us::6eb91bcc-6928-4aa6-9b40-f649cc5c54d8" providerId="AD" clId="Web-{F019AA10-90B7-5FF5-88F0-914D3BB5B25F}" dt="2023-03-16T15:46:22.775" v="810" actId="20577"/>
          <ac:spMkLst>
            <pc:docMk/>
            <pc:sldMk cId="2233840880" sldId="264"/>
            <ac:spMk id="3" creationId="{12E28179-69CF-865F-6CA6-864607B28151}"/>
          </ac:spMkLst>
        </pc:spChg>
      </pc:sldChg>
      <pc:sldChg chg="modSp addCm modCm">
        <pc:chgData name="Wever, Claire" userId="S::claire.wever@alleghenycounty.us::6eb91bcc-6928-4aa6-9b40-f649cc5c54d8" providerId="AD" clId="Web-{F019AA10-90B7-5FF5-88F0-914D3BB5B25F}" dt="2023-03-16T15:59:50.911" v="1008"/>
        <pc:sldMkLst>
          <pc:docMk/>
          <pc:sldMk cId="114785636" sldId="265"/>
        </pc:sldMkLst>
        <pc:spChg chg="mod">
          <ac:chgData name="Wever, Claire" userId="S::claire.wever@alleghenycounty.us::6eb91bcc-6928-4aa6-9b40-f649cc5c54d8" providerId="AD" clId="Web-{F019AA10-90B7-5FF5-88F0-914D3BB5B25F}" dt="2023-03-16T15:23:19.818" v="19" actId="20577"/>
          <ac:spMkLst>
            <pc:docMk/>
            <pc:sldMk cId="114785636" sldId="265"/>
            <ac:spMk id="2" creationId="{C560970A-3526-BE6F-E1F9-BBCF5AD11640}"/>
          </ac:spMkLst>
        </pc:spChg>
        <pc:spChg chg="mod">
          <ac:chgData name="Wever, Claire" userId="S::claire.wever@alleghenycounty.us::6eb91bcc-6928-4aa6-9b40-f649cc5c54d8" providerId="AD" clId="Web-{F019AA10-90B7-5FF5-88F0-914D3BB5B25F}" dt="2023-03-16T15:58:34.223" v="1007" actId="20577"/>
          <ac:spMkLst>
            <pc:docMk/>
            <pc:sldMk cId="114785636" sldId="265"/>
            <ac:spMk id="3" creationId="{A1361EB3-ED1E-07F3-DBDA-F1ABBE5072FC}"/>
          </ac:spMkLst>
        </pc:spChg>
      </pc:sldChg>
    </pc:docChg>
  </pc:docChgLst>
  <pc:docChgLst>
    <pc:chgData name="Bengel, Emily" userId="S::emily.bengel@alleghenycounty.us::c4fd023e-c3a3-4e1e-8ced-35b0adfda1b6" providerId="AD" clId="Web-{E2C44212-8AE2-D41A-4530-22C2438AF5BF}"/>
    <pc:docChg chg="mod">
      <pc:chgData name="Bengel, Emily" userId="S::emily.bengel@alleghenycounty.us::c4fd023e-c3a3-4e1e-8ced-35b0adfda1b6" providerId="AD" clId="Web-{E2C44212-8AE2-D41A-4530-22C2438AF5BF}" dt="2023-03-16T16:54:11.592" v="1"/>
      <pc:docMkLst>
        <pc:docMk/>
      </pc:docMkLst>
      <pc:sldChg chg="modCm">
        <pc:chgData name="Bengel, Emily" userId="S::emily.bengel@alleghenycounty.us::c4fd023e-c3a3-4e1e-8ced-35b0adfda1b6" providerId="AD" clId="Web-{E2C44212-8AE2-D41A-4530-22C2438AF5BF}" dt="2023-03-16T16:54:11.592" v="1"/>
        <pc:sldMkLst>
          <pc:docMk/>
          <pc:sldMk cId="114785636" sldId="265"/>
        </pc:sldMkLst>
      </pc:sldChg>
    </pc:docChg>
  </pc:docChgLst>
  <pc:docChgLst>
    <pc:chgData name="Bengel, Emily" userId="S::emily.bengel@alleghenycounty.us::c4fd023e-c3a3-4e1e-8ced-35b0adfda1b6" providerId="AD" clId="Web-{BB33E020-505D-AD5E-F8E6-FD7828439C97}"/>
    <pc:docChg chg="modSld">
      <pc:chgData name="Bengel, Emily" userId="S::emily.bengel@alleghenycounty.us::c4fd023e-c3a3-4e1e-8ced-35b0adfda1b6" providerId="AD" clId="Web-{BB33E020-505D-AD5E-F8E6-FD7828439C97}" dt="2023-03-20T19:10:56.898" v="14" actId="20577"/>
      <pc:docMkLst>
        <pc:docMk/>
      </pc:docMkLst>
      <pc:sldChg chg="modSp">
        <pc:chgData name="Bengel, Emily" userId="S::emily.bengel@alleghenycounty.us::c4fd023e-c3a3-4e1e-8ced-35b0adfda1b6" providerId="AD" clId="Web-{BB33E020-505D-AD5E-F8E6-FD7828439C97}" dt="2023-03-20T19:10:56.898" v="14" actId="20577"/>
        <pc:sldMkLst>
          <pc:docMk/>
          <pc:sldMk cId="903213541" sldId="262"/>
        </pc:sldMkLst>
        <pc:spChg chg="mod">
          <ac:chgData name="Bengel, Emily" userId="S::emily.bengel@alleghenycounty.us::c4fd023e-c3a3-4e1e-8ced-35b0adfda1b6" providerId="AD" clId="Web-{BB33E020-505D-AD5E-F8E6-FD7828439C97}" dt="2023-03-20T19:10:56.898" v="14" actId="20577"/>
          <ac:spMkLst>
            <pc:docMk/>
            <pc:sldMk cId="903213541" sldId="262"/>
            <ac:spMk id="3" creationId="{12E28179-69CF-865F-6CA6-864607B28151}"/>
          </ac:spMkLst>
        </pc:spChg>
      </pc:sldChg>
    </pc:docChg>
  </pc:docChgLst>
</pc:chgInfo>
</file>

<file path=ppt/comments/modernComment_102_D8197CF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BA5C8B0-A01B-4752-81C2-B6F01376EAFE}" authorId="{1162B8B2-8D08-C85E-B5F1-7EE954374099}" status="resolved" created="2023-03-16T18:15:55.526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625549043" sldId="258"/>
      <ac:spMk id="3" creationId="{CBD089D3-1265-83E7-EC46-6879F225FF61}"/>
    </ac:deMkLst>
    <p188:replyLst>
      <p188:reply id="{FDF9890F-6D3B-4A33-8475-C409B111FA2C}" authorId="{82B44B9C-7700-46A9-4230-E8273C584B4D}" created="2023-03-16T18:17:02.242">
        <p188:txBody>
          <a:bodyPr/>
          <a:lstStyle/>
          <a:p>
            <a:r>
              <a:rPr lang="en-US"/>
              <a:t>I have it- I can do it before I leave!</a:t>
            </a:r>
          </a:p>
        </p188:txBody>
      </p188:reply>
    </p188:replyLst>
    <p188:txBody>
      <a:bodyPr/>
      <a:lstStyle/>
      <a:p>
        <a:r>
          <a:rPr lang="en-US"/>
          <a:t>Added Medicaid/CHIP redetermination...If you have the info readily available to add to the slides before you leave that'd be great, otherwise I will look next week!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6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2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33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7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20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07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45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40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00120234-47B6-43CA-9B1C-D7CE789A20AB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2C86AE4-9ADD-48F9-8713-B7FB7AEB0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D8197CF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hs.pa.gov/PHE/Pages/Stakeholder-Resources.aspx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laire.wever@alleghenycounty.us" TargetMode="External"/><Relationship Id="rId2" Type="http://schemas.openxmlformats.org/officeDocument/2006/relationships/hyperlink" Target="https://forms.office.com/pages/responsepage.aspx?id=Ej0n4MvksU6fcIu6FvuWjZjcqIPzhf5EnJosVGbP-aNUOEZLQzk1NFJCWVlLRlpCRDA5SEdMQTVSMiQlQCN0PWcu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hs@nlsa.us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92924D-C202-4665-E923-7523B70FA6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88" t="17977" r="24638" b="18770"/>
          <a:stretch/>
        </p:blipFill>
        <p:spPr>
          <a:xfrm>
            <a:off x="549962" y="643467"/>
            <a:ext cx="5948575" cy="557106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77D6804-9BF8-1FD9-5358-5C9846FF8BCD}"/>
              </a:ext>
            </a:extLst>
          </p:cNvPr>
          <p:cNvSpPr txBox="1">
            <a:spLocks/>
          </p:cNvSpPr>
          <p:nvPr/>
        </p:nvSpPr>
        <p:spPr>
          <a:xfrm>
            <a:off x="6571956" y="1405467"/>
            <a:ext cx="4336206" cy="3352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100" b="1"/>
              <a:t>Human Services 101</a:t>
            </a:r>
            <a:br>
              <a:rPr lang="en-US" sz="5100"/>
            </a:br>
            <a:endParaRPr lang="en-US" sz="5100">
              <a:cs typeface="Calibri Light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5DAC015-97E5-3A0C-12B8-D1E6203743FE}"/>
              </a:ext>
            </a:extLst>
          </p:cNvPr>
          <p:cNvSpPr txBox="1">
            <a:spLocks/>
          </p:cNvSpPr>
          <p:nvPr/>
        </p:nvSpPr>
        <p:spPr>
          <a:xfrm>
            <a:off x="7691651" y="4484689"/>
            <a:ext cx="2085417" cy="5505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>
                <a:solidFill>
                  <a:srgbClr val="000000"/>
                </a:solidFill>
                <a:latin typeface="+mj-lt"/>
              </a:rPr>
              <a:t>March 29, 2023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BE03D5-74D6-5D24-71DA-5B2AA040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089D3-1265-83E7-EC46-6879F225F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973313"/>
            <a:ext cx="10040233" cy="342125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sz="2800"/>
              <a:t>Welcome</a:t>
            </a:r>
            <a:endParaRPr lang="en-US" sz="2800">
              <a:cs typeface="Calibri Light"/>
            </a:endParaRPr>
          </a:p>
          <a:p>
            <a:pPr marL="0" indent="0">
              <a:buNone/>
            </a:pPr>
            <a:r>
              <a:rPr lang="en-US" sz="2800"/>
              <a:t>2)  DHS Resource Navigation Team</a:t>
            </a:r>
            <a:endParaRPr lang="en-US" sz="2800">
              <a:cs typeface="Calibri Light"/>
            </a:endParaRPr>
          </a:p>
          <a:p>
            <a:pPr marL="0" indent="0">
              <a:buNone/>
            </a:pPr>
            <a:r>
              <a:rPr lang="en-US" sz="2800"/>
              <a:t>3)  Contact Note Best Practices &amp; Policies</a:t>
            </a:r>
            <a:endParaRPr lang="en-US" sz="2800">
              <a:cs typeface="Calibri Light"/>
            </a:endParaRPr>
          </a:p>
          <a:p>
            <a:pPr marL="0" indent="0">
              <a:buNone/>
            </a:pPr>
            <a:r>
              <a:rPr lang="en-US" sz="2800">
                <a:cs typeface="Calibri Light"/>
              </a:rPr>
              <a:t>4)  Break</a:t>
            </a:r>
          </a:p>
          <a:p>
            <a:pPr marL="0" indent="0">
              <a:buNone/>
            </a:pPr>
            <a:r>
              <a:rPr lang="en-US" sz="2800"/>
              <a:t>5)  Benefits Updates (Greater Pittsburgh Community Food Bank, Medicaid and CHIP redetermination)</a:t>
            </a:r>
            <a:endParaRPr lang="en-US" sz="2800">
              <a:cs typeface="Calibri Light"/>
            </a:endParaRPr>
          </a:p>
          <a:p>
            <a:pPr marL="0" indent="0">
              <a:buNone/>
            </a:pPr>
            <a:r>
              <a:rPr lang="en-US" sz="2800"/>
              <a:t>6)  DHS Updates + Reminders</a:t>
            </a:r>
            <a:endParaRPr lang="en-US">
              <a:cs typeface="Calibri Light"/>
            </a:endParaRP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62554904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E7A65-D014-F221-8B1F-72B578C17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Medicaid and CHIP Redetermination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A3E5C-B249-6B80-22E1-EFE6BAFDE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295" y="2011680"/>
            <a:ext cx="10772086" cy="459245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Char char="•"/>
            </a:pPr>
            <a:r>
              <a:rPr lang="en-US">
                <a:solidFill>
                  <a:schemeClr val="tx1"/>
                </a:solidFill>
                <a:cs typeface="Calibri Light" panose="020F0302020204030204"/>
              </a:rPr>
              <a:t> Effective April 1st, Pennsylvania's DHS is returning to normal, pre-pandemic eligibility processes for medical assistance and CHIP</a:t>
            </a:r>
          </a:p>
          <a:p>
            <a:pPr>
              <a:buChar char="•"/>
            </a:pPr>
            <a:r>
              <a:rPr lang="en-US">
                <a:solidFill>
                  <a:schemeClr val="tx1"/>
                </a:solidFill>
                <a:cs typeface="Calibri Light" panose="020F0302020204030204"/>
              </a:rPr>
              <a:t> Individuals who receive MA or CHIP must complete renewal forms to determine eligibility and ensure their benefits are not terminated</a:t>
            </a:r>
          </a:p>
          <a:p>
            <a:pPr>
              <a:buChar char="•"/>
            </a:pPr>
            <a:r>
              <a:rPr lang="en-US">
                <a:solidFill>
                  <a:schemeClr val="tx1"/>
                </a:solidFill>
                <a:cs typeface="Calibri Light" panose="020F0302020204030204"/>
              </a:rPr>
              <a:t> DHS has created a communications and outreach toolkit to help raise awareness of these changes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cs typeface="Calibri Light" panose="020F0302020204030204"/>
              </a:rPr>
              <a:t>These materials include:</a:t>
            </a:r>
          </a:p>
          <a:p>
            <a:pPr lvl="3">
              <a:buChar char="•"/>
            </a:pPr>
            <a:r>
              <a:rPr lang="en-US">
                <a:solidFill>
                  <a:schemeClr val="tx1"/>
                </a:solidFill>
                <a:cs typeface="Calibri Light" panose="020F0302020204030204"/>
              </a:rPr>
              <a:t>Posters/flyers</a:t>
            </a:r>
          </a:p>
          <a:p>
            <a:pPr lvl="3">
              <a:buChar char="•"/>
            </a:pPr>
            <a:r>
              <a:rPr lang="en-US">
                <a:solidFill>
                  <a:schemeClr val="tx1"/>
                </a:solidFill>
                <a:cs typeface="Calibri Light" panose="020F0302020204030204"/>
              </a:rPr>
              <a:t>Social media graphics</a:t>
            </a:r>
          </a:p>
          <a:p>
            <a:pPr lvl="3">
              <a:buChar char="•"/>
            </a:pPr>
            <a:r>
              <a:rPr lang="en-US">
                <a:solidFill>
                  <a:schemeClr val="tx1"/>
                </a:solidFill>
                <a:cs typeface="Calibri Light" panose="020F0302020204030204"/>
              </a:rPr>
              <a:t>Text and phone scripts</a:t>
            </a:r>
          </a:p>
          <a:p>
            <a:pPr lvl="3">
              <a:buChar char="•"/>
            </a:pPr>
            <a:r>
              <a:rPr lang="en-US">
                <a:solidFill>
                  <a:schemeClr val="tx1"/>
                </a:solidFill>
                <a:cs typeface="Calibri Light" panose="020F0302020204030204"/>
              </a:rPr>
              <a:t>And more!</a:t>
            </a:r>
          </a:p>
          <a:p>
            <a:pPr lvl="3">
              <a:buChar char="•"/>
            </a:pPr>
            <a:endParaRPr lang="en-US">
              <a:solidFill>
                <a:schemeClr val="tx1"/>
              </a:solidFill>
              <a:cs typeface="Calibri Light" panose="020F0302020204030204"/>
            </a:endParaRPr>
          </a:p>
          <a:p>
            <a:pPr marL="0" lvl="3" indent="0">
              <a:buNone/>
            </a:pPr>
            <a:r>
              <a:rPr lang="en-US" sz="2400">
                <a:solidFill>
                  <a:schemeClr val="tx1"/>
                </a:solidFill>
                <a:cs typeface="Calibri Light" panose="020F0302020204030204"/>
              </a:rPr>
              <a:t>Please access the toolkit to help families at your Center with this process:</a:t>
            </a:r>
          </a:p>
          <a:p>
            <a:pPr marL="0" lvl="3" indent="0">
              <a:buNone/>
            </a:pPr>
            <a:r>
              <a:rPr lang="en-US" sz="2400">
                <a:solidFill>
                  <a:schemeClr val="tx1"/>
                </a:solidFill>
                <a:cs typeface="Calibri Light" panose="020F0302020204030204"/>
                <a:hlinkClick r:id="rId2"/>
              </a:rPr>
              <a:t>Communications &amp; Outreach Toolkit</a:t>
            </a:r>
            <a:endParaRPr lang="en-US" sz="2400">
              <a:solidFill>
                <a:schemeClr val="tx1"/>
              </a:solidFill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5211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id="{6E36B62D-34E6-41D4-B3AA-AC21AB387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6F2A74-A44A-D1C1-1852-C9905DD94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0809" y="1330061"/>
            <a:ext cx="6608963" cy="33528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DHS Updates + Reminders</a:t>
            </a:r>
            <a:endParaRPr lang="en-US">
              <a:cs typeface="Calibri Light"/>
            </a:endParaRPr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97E92409-AD19-4CE3-9956-8C03560F7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905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3ADA8F6E-D858-FB26-39CD-C319EC3ADF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88" t="17977" r="24638" b="18770"/>
          <a:stretch/>
        </p:blipFill>
        <p:spPr>
          <a:xfrm>
            <a:off x="643464" y="1849068"/>
            <a:ext cx="3352128" cy="313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79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5E4C4E-37DD-CFD0-25AB-40A04C6E8F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>
                <a:solidFill>
                  <a:schemeClr val="accent1"/>
                </a:solidFill>
                <a:cs typeface="Calibri Light"/>
              </a:rPr>
              <a:t>DHS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28179-69CF-865F-6CA6-864607B281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en-US">
                <a:solidFill>
                  <a:schemeClr val="tx1"/>
                </a:solidFill>
                <a:cs typeface="Calibri Light"/>
              </a:rPr>
              <a:t>Pre-Service</a:t>
            </a:r>
            <a:endParaRPr lang="en-US">
              <a:solidFill>
                <a:schemeClr val="tx1"/>
              </a:solidFill>
            </a:endParaRPr>
          </a:p>
          <a:p>
            <a:pPr marL="491490" lvl="2" indent="-285750">
              <a:buChar char="•"/>
            </a:pPr>
            <a:r>
              <a:rPr lang="en-US" sz="2400">
                <a:solidFill>
                  <a:schemeClr val="tx1"/>
                </a:solidFill>
                <a:cs typeface="Calibri Light"/>
              </a:rPr>
              <a:t>6 sessions + on-demand training catalog</a:t>
            </a:r>
          </a:p>
          <a:p>
            <a:pPr marL="347345" lvl="1">
              <a:buChar char="•"/>
            </a:pPr>
            <a:r>
              <a:rPr lang="en-US" sz="2400">
                <a:solidFill>
                  <a:schemeClr val="tx1"/>
                </a:solidFill>
                <a:cs typeface="Calibri Light"/>
              </a:rPr>
              <a:t>Synergy</a:t>
            </a:r>
          </a:p>
          <a:p>
            <a:pPr marL="347345" lvl="1">
              <a:buChar char="•"/>
            </a:pPr>
            <a:r>
              <a:rPr lang="en-US" sz="2400">
                <a:solidFill>
                  <a:schemeClr val="tx1"/>
                </a:solidFill>
                <a:cs typeface="Calibri Light"/>
              </a:rPr>
              <a:t>FAST</a:t>
            </a:r>
          </a:p>
          <a:p>
            <a:pPr marL="347345" lvl="1">
              <a:buChar char="•"/>
            </a:pPr>
            <a:r>
              <a:rPr lang="en-US" sz="2400">
                <a:solidFill>
                  <a:schemeClr val="tx1"/>
                </a:solidFill>
                <a:cs typeface="Calibri Light"/>
              </a:rPr>
              <a:t>COACH &amp; RELATE</a:t>
            </a:r>
          </a:p>
          <a:p>
            <a:pPr marL="347345" lvl="1">
              <a:buChar char="•"/>
            </a:pPr>
            <a:r>
              <a:rPr lang="en-US" sz="2400">
                <a:solidFill>
                  <a:schemeClr val="tx1"/>
                </a:solidFill>
                <a:cs typeface="Calibri Light"/>
              </a:rPr>
              <a:t>Human Services 101</a:t>
            </a:r>
          </a:p>
          <a:p>
            <a:pPr marL="347345" lvl="1">
              <a:buChar char="•"/>
            </a:pPr>
            <a:endParaRPr lang="en-US">
              <a:cs typeface="Calibri Ligh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55509A-C726-F0F3-9304-34DBEB43D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b="1">
                <a:solidFill>
                  <a:schemeClr val="accent1"/>
                </a:solidFill>
                <a:cs typeface="Calibri Light"/>
              </a:rPr>
              <a:t>OCD</a:t>
            </a:r>
            <a:endParaRPr lang="en-US" b="1">
              <a:solidFill>
                <a:schemeClr val="accent1"/>
              </a:solidFill>
              <a:cs typeface="Calibri Light" panose="020F03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E97E4D-CE9F-790D-1D41-139157771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1658" y="2718556"/>
            <a:ext cx="4663440" cy="32004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Char char="•"/>
            </a:pPr>
            <a:r>
              <a:rPr lang="en-US" sz="2400">
                <a:ea typeface="+mn-lt"/>
                <a:cs typeface="+mn-lt"/>
              </a:rPr>
              <a:t>ASQ </a:t>
            </a:r>
            <a:r>
              <a:rPr lang="en-US" sz="2400" i="1">
                <a:ea typeface="+mn-lt"/>
                <a:cs typeface="+mn-lt"/>
              </a:rPr>
              <a:t>(new staff and refresher training)</a:t>
            </a:r>
            <a:endParaRPr lang="en-US" sz="2400">
              <a:ea typeface="+mn-lt"/>
              <a:cs typeface="+mn-lt"/>
            </a:endParaRPr>
          </a:p>
          <a:p>
            <a:pPr marL="347345" lvl="1">
              <a:buFont typeface="Arial,Sans-Serif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Partner spotlights</a:t>
            </a:r>
            <a:endParaRPr lang="en-US" sz="2400">
              <a:cs typeface="Calibri Light" panose="020F0302020204030204"/>
            </a:endParaRPr>
          </a:p>
          <a:p>
            <a:pPr marL="347345" lvl="1">
              <a:buFont typeface="Arial,Sans-Serif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Community of Practice (PAC &amp; Center programming)</a:t>
            </a:r>
          </a:p>
          <a:p>
            <a:pPr marL="347345" lvl="1">
              <a:buFont typeface="Arial,Sans-Serif" pitchFamily="34" charset="0"/>
              <a:buChar char="•"/>
            </a:pPr>
            <a:r>
              <a:rPr lang="en-US" sz="2400">
                <a:ea typeface="+mn-lt"/>
                <a:cs typeface="+mn-lt"/>
              </a:rPr>
              <a:t>Interest-based trainings</a:t>
            </a:r>
          </a:p>
          <a:p>
            <a:pPr marL="347345" lvl="1">
              <a:buFont typeface="Arial,Sans-Serif" pitchFamily="34" charset="0"/>
              <a:buChar char="•"/>
            </a:pPr>
            <a:r>
              <a:rPr lang="en-US" sz="2400">
                <a:cs typeface="Calibri Light" panose="020F0302020204030204"/>
              </a:rPr>
              <a:t>Professional Learning Communities</a:t>
            </a:r>
          </a:p>
          <a:p>
            <a:pPr marL="347345" lvl="1">
              <a:buFont typeface="Arial,Sans-Serif" pitchFamily="34" charset="0"/>
              <a:buChar char="•"/>
            </a:pPr>
            <a:r>
              <a:rPr lang="en-US" sz="2400">
                <a:cs typeface="Calibri Light" panose="020F0302020204030204"/>
              </a:rPr>
              <a:t>Staff retreat</a:t>
            </a:r>
          </a:p>
          <a:p>
            <a:pPr marL="347345" lvl="1">
              <a:buFont typeface="Arial,Sans-Serif" pitchFamily="34" charset="0"/>
              <a:buChar char="•"/>
            </a:pPr>
            <a:r>
              <a:rPr lang="en-US" sz="2400">
                <a:cs typeface="Calibri Light" panose="020F0302020204030204"/>
              </a:rPr>
              <a:t>On-site technical assistance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2C07D3F-F584-1E3E-4F10-80A3AE08C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903213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F7EC2B-91AF-1B16-86F0-DB7E4C1F1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Language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28179-69CF-865F-6CA6-864607B28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811388"/>
            <a:ext cx="10040233" cy="379606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cs typeface="Calibri Light"/>
              </a:rPr>
              <a:t>DHS has updated their language access procedures: </a:t>
            </a:r>
          </a:p>
          <a:p>
            <a:pPr marL="342900" indent="-342900">
              <a:buChar char="•"/>
            </a:pPr>
            <a:r>
              <a:rPr lang="en-US" dirty="0">
                <a:cs typeface="Calibri Light"/>
              </a:rPr>
              <a:t>Staff must complete the </a:t>
            </a:r>
            <a:r>
              <a:rPr lang="en-US" dirty="0">
                <a:cs typeface="Calibri Light"/>
                <a:hlinkClick r:id="rId2"/>
              </a:rPr>
              <a:t>DHS Interpretation Request Form</a:t>
            </a:r>
            <a:r>
              <a:rPr lang="en-US" dirty="0">
                <a:cs typeface="Calibri Light"/>
              </a:rPr>
              <a:t> for in-person, scheduled telephone, and video interpretation requests</a:t>
            </a:r>
          </a:p>
          <a:p>
            <a:pPr>
              <a:buChar char="•"/>
            </a:pPr>
            <a:r>
              <a:rPr lang="en-US" dirty="0">
                <a:cs typeface="Calibri Light"/>
              </a:rPr>
              <a:t>    Continue to use the Language Line with the DHS Access Code (</a:t>
            </a:r>
            <a:r>
              <a:rPr lang="en-US" i="1" dirty="0">
                <a:cs typeface="Calibri Light"/>
              </a:rPr>
              <a:t>Code: 8292</a:t>
            </a:r>
            <a:r>
              <a:rPr lang="en-US" dirty="0">
                <a:cs typeface="Calibri Light"/>
              </a:rPr>
              <a:t>)</a:t>
            </a:r>
          </a:p>
          <a:p>
            <a:pPr lvl="2" indent="0">
              <a:buNone/>
            </a:pPr>
            <a:r>
              <a:rPr lang="en-US" dirty="0">
                <a:cs typeface="Calibri Light"/>
              </a:rPr>
              <a:t>However, DHS is now offering in-house, on-demand Arabic and Spanish interpretation:</a:t>
            </a:r>
            <a:endParaRPr lang="en-US" i="0" dirty="0">
              <a:cs typeface="Calibri Light" panose="020F0302020204030204"/>
            </a:endParaRPr>
          </a:p>
          <a:p>
            <a:pPr marL="0" lvl="2" indent="0">
              <a:buNone/>
            </a:pPr>
            <a:r>
              <a:rPr lang="en-US" i="0" dirty="0">
                <a:cs typeface="Calibri Light" panose="020F0302020204030204"/>
              </a:rPr>
              <a:t>                  Arabic: 412-636-2482</a:t>
            </a:r>
          </a:p>
          <a:p>
            <a:pPr marL="0" lvl="2" indent="0">
              <a:buNone/>
            </a:pPr>
            <a:r>
              <a:rPr lang="en-US" i="0" dirty="0">
                <a:cs typeface="Calibri Light" panose="020F0302020204030204"/>
              </a:rPr>
              <a:t>                  Spanish: 412-892-1879</a:t>
            </a:r>
            <a:endParaRPr lang="en-US" dirty="0">
              <a:cs typeface="Calibri Light"/>
            </a:endParaRPr>
          </a:p>
          <a:p>
            <a:pPr marL="0" lvl="2" indent="0">
              <a:buNone/>
            </a:pPr>
            <a:r>
              <a:rPr lang="en-US" i="0" dirty="0">
                <a:cs typeface="Calibri Light"/>
              </a:rPr>
              <a:t>         *Calls will automatically be rerouted to the Language Line if DHS staff are unavailable</a:t>
            </a:r>
          </a:p>
          <a:p>
            <a:pPr marL="0" indent="0">
              <a:buNone/>
            </a:pPr>
            <a:endParaRPr lang="en-US">
              <a:cs typeface="Calibri Light"/>
            </a:endParaRPr>
          </a:p>
          <a:p>
            <a:pPr marL="0" indent="0">
              <a:buNone/>
            </a:pPr>
            <a:r>
              <a:rPr lang="en-US" dirty="0">
                <a:cs typeface="Calibri Light"/>
              </a:rPr>
              <a:t>DHS also has "I speak" posters and wallet-sized cards that they would like to distribute to staff. Please email Claire (</a:t>
            </a:r>
            <a:r>
              <a:rPr lang="en-US" dirty="0">
                <a:cs typeface="Calibri Light"/>
                <a:hlinkClick r:id="rId3"/>
              </a:rPr>
              <a:t>claire.wever@alleghenycounty.us</a:t>
            </a:r>
            <a:r>
              <a:rPr lang="en-US" dirty="0">
                <a:cs typeface="Calibri Light"/>
              </a:rPr>
              <a:t>) to request these items.</a:t>
            </a:r>
          </a:p>
          <a:p>
            <a:pPr>
              <a:buChar char="•"/>
            </a:pPr>
            <a:endParaRPr lang="en-US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3384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0970A-3526-BE6F-E1F9-BBCF5AD11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Other Reminders</a:t>
            </a:r>
            <a:endParaRPr lang="en-US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61EB3-ED1E-07F3-DBDA-F1ABBE507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87" y="1987868"/>
            <a:ext cx="10765631" cy="457580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>
                <a:latin typeface="Calibri"/>
                <a:cs typeface="Calibri Light" panose="020F0302020204030204"/>
              </a:rPr>
              <a:t>Save the Date: All Staff Retreat!</a:t>
            </a:r>
          </a:p>
          <a:p>
            <a:pPr>
              <a:buChar char="•"/>
            </a:pPr>
            <a:r>
              <a:rPr lang="en-US" sz="2800">
                <a:cs typeface="Calibri Light"/>
              </a:rPr>
              <a:t>     </a:t>
            </a:r>
            <a:r>
              <a:rPr lang="en-US" sz="2800">
                <a:latin typeface="Calibri"/>
                <a:cs typeface="Calibri Light" panose="020F0302020204030204"/>
              </a:rPr>
              <a:t>OCD is planning an all-staff retreat for June 9th! More details to come but save the date!</a:t>
            </a:r>
          </a:p>
          <a:p>
            <a:pPr marL="0" indent="0">
              <a:buNone/>
            </a:pPr>
            <a:endParaRPr lang="en-US" sz="2800">
              <a:latin typeface="Calibri"/>
              <a:cs typeface="Calibri Light" panose="020F0302020204030204"/>
            </a:endParaRPr>
          </a:p>
          <a:p>
            <a:pPr marL="0" indent="0">
              <a:buNone/>
            </a:pPr>
            <a:r>
              <a:rPr lang="en-US" sz="2800">
                <a:latin typeface="Calibri"/>
                <a:cs typeface="Calibri Light" panose="020F0302020204030204"/>
              </a:rPr>
              <a:t>Car Seats and </a:t>
            </a:r>
            <a:r>
              <a:rPr lang="en-US" sz="2800" err="1">
                <a:latin typeface="Calibri"/>
                <a:cs typeface="Calibri Light" panose="020F0302020204030204"/>
              </a:rPr>
              <a:t>Cribettes</a:t>
            </a:r>
            <a:endParaRPr lang="en-US" sz="2800">
              <a:latin typeface="Calibri"/>
              <a:cs typeface="Calibri Light" panose="020F0302020204030204"/>
            </a:endParaRPr>
          </a:p>
          <a:p>
            <a:pPr marL="347345" lvl="1">
              <a:buChar char="•"/>
            </a:pPr>
            <a:r>
              <a:rPr lang="en-US" sz="2800">
                <a:latin typeface="Calibri"/>
                <a:cs typeface="Calibri Light" panose="020F0302020204030204"/>
              </a:rPr>
              <a:t> To date, 12 car seats &amp; 7 </a:t>
            </a:r>
            <a:r>
              <a:rPr lang="en-US" sz="2800" err="1">
                <a:latin typeface="Calibri"/>
                <a:cs typeface="Calibri Light" panose="020F0302020204030204"/>
              </a:rPr>
              <a:t>cribettes</a:t>
            </a:r>
            <a:r>
              <a:rPr lang="en-US" sz="2800">
                <a:latin typeface="Calibri"/>
                <a:cs typeface="Calibri Light" panose="020F0302020204030204"/>
              </a:rPr>
              <a:t> have been distributed to families throughout the network!</a:t>
            </a:r>
          </a:p>
          <a:p>
            <a:pPr marL="347345" lvl="1">
              <a:buChar char="•"/>
            </a:pPr>
            <a:endParaRPr lang="en-US" sz="2800">
              <a:latin typeface="Calibri"/>
              <a:cs typeface="Calibri Light" panose="020F0302020204030204"/>
            </a:endParaRPr>
          </a:p>
          <a:p>
            <a:pPr marL="4445" lvl="1" indent="0">
              <a:buNone/>
            </a:pPr>
            <a:r>
              <a:rPr lang="en-US" sz="2800">
                <a:latin typeface="Calibri"/>
                <a:cs typeface="Calibri Light" panose="020F0302020204030204"/>
              </a:rPr>
              <a:t>Footbridge</a:t>
            </a:r>
          </a:p>
          <a:p>
            <a:pPr marL="347345" lvl="1">
              <a:buChar char="•"/>
            </a:pPr>
            <a:r>
              <a:rPr lang="en-US" sz="2800">
                <a:latin typeface="Calibri"/>
                <a:cs typeface="Calibri Light" panose="020F0302020204030204"/>
              </a:rPr>
              <a:t>Funds are still available!</a:t>
            </a:r>
          </a:p>
          <a:p>
            <a:pPr marL="347345" lvl="1">
              <a:buChar char="•"/>
            </a:pPr>
            <a:r>
              <a:rPr lang="en-US" sz="2800">
                <a:latin typeface="Calibri"/>
                <a:cs typeface="Calibri Light" panose="020F0302020204030204"/>
              </a:rPr>
              <a:t>As a reminder, funds can be a supplement to Real Help Real Time or provide additional support when RHRT isn't an option.</a:t>
            </a:r>
            <a:endParaRPr lang="en-US" sz="2800">
              <a:ea typeface="+mn-lt"/>
              <a:cs typeface="+mn-lt"/>
            </a:endParaRPr>
          </a:p>
          <a:p>
            <a:pPr marL="0" lvl="2" indent="0">
              <a:buNone/>
            </a:pPr>
            <a:endParaRPr lang="en-US" sz="2400" i="0">
              <a:latin typeface="Calibri"/>
              <a:cs typeface="Calibri Light" panose="020F0302020204030204"/>
            </a:endParaRPr>
          </a:p>
          <a:p>
            <a:pPr marL="0" lvl="2" indent="0">
              <a:buNone/>
            </a:pPr>
            <a:r>
              <a:rPr lang="en-US" sz="2800" i="0">
                <a:latin typeface="Calibri"/>
                <a:cs typeface="Calibri Light" panose="020F0302020204030204"/>
              </a:rPr>
              <a:t>Neighborhood Legal Services</a:t>
            </a:r>
          </a:p>
          <a:p>
            <a:pPr marL="457200" lvl="2" indent="-457200">
              <a:buChar char="•"/>
            </a:pPr>
            <a:r>
              <a:rPr lang="en-US" sz="2800" i="0">
                <a:latin typeface="Calibri"/>
                <a:ea typeface="+mn-lt"/>
                <a:cs typeface="+mn-lt"/>
              </a:rPr>
              <a:t>NLSA is still available to help families in crisis (eviction notice, hearings, etc.)</a:t>
            </a:r>
          </a:p>
          <a:p>
            <a:pPr marL="457200" lvl="2" indent="-457200">
              <a:buChar char="•"/>
            </a:pPr>
            <a:r>
              <a:rPr lang="en-US" sz="2800" i="0">
                <a:latin typeface="Calibri"/>
                <a:ea typeface="+mn-lt"/>
                <a:cs typeface="+mn-lt"/>
              </a:rPr>
              <a:t>Please email </a:t>
            </a:r>
            <a:r>
              <a:rPr lang="en-US" sz="2800" i="0">
                <a:latin typeface="Calibri"/>
                <a:ea typeface="+mn-lt"/>
                <a:cs typeface="+mn-lt"/>
                <a:hlinkClick r:id="rId2"/>
              </a:rPr>
              <a:t>dhs@nlsa.us</a:t>
            </a:r>
            <a:r>
              <a:rPr lang="en-US" sz="2800" i="0">
                <a:latin typeface="Calibri"/>
                <a:ea typeface="+mn-lt"/>
                <a:cs typeface="+mn-lt"/>
              </a:rPr>
              <a:t>  </a:t>
            </a:r>
            <a:endParaRPr lang="en-US">
              <a:cs typeface="Calibri Light"/>
            </a:endParaRPr>
          </a:p>
          <a:p>
            <a:pPr lvl="2" indent="-285750">
              <a:buFont typeface="Arial,Sans-Serif"/>
              <a:buChar char="•"/>
            </a:pPr>
            <a:endParaRPr lang="en-US" sz="2400" i="0">
              <a:latin typeface="Calibri"/>
              <a:ea typeface="+mn-lt"/>
              <a:cs typeface="+mn-lt"/>
            </a:endParaRPr>
          </a:p>
          <a:p>
            <a:pPr lvl="2">
              <a:buFont typeface="Arial,Sans-Serif"/>
              <a:buChar char="•"/>
            </a:pPr>
            <a:endParaRPr lang="en-US">
              <a:latin typeface="Calibri Light" panose="020F0302020204030204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4785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FE3A7B-DDFF-4F81-8AAE-11D96D138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726948"/>
            <a:ext cx="10744200" cy="5404104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9E3CCB-6C4F-22F4-852A-01AF3ED54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4441" y="1301071"/>
            <a:ext cx="9607160" cy="2779429"/>
          </a:xfrm>
        </p:spPr>
        <p:txBody>
          <a:bodyPr>
            <a:normAutofit/>
          </a:bodyPr>
          <a:lstStyle/>
          <a:p>
            <a:pPr algn="ctr"/>
            <a:r>
              <a:rPr lang="en-US" sz="7200">
                <a:cs typeface="Calibri Light"/>
              </a:rPr>
              <a:t>Questions?</a:t>
            </a:r>
            <a:endParaRPr lang="en-US" sz="7200"/>
          </a:p>
        </p:txBody>
      </p:sp>
    </p:spTree>
    <p:extLst>
      <p:ext uri="{BB962C8B-B14F-4D97-AF65-F5344CB8AC3E}">
        <p14:creationId xmlns:p14="http://schemas.microsoft.com/office/powerpoint/2010/main" val="3873951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8</Slides>
  <Notes>0</Notes>
  <HiddenSlides>1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Metropolitan</vt:lpstr>
      <vt:lpstr>PowerPoint Presentation</vt:lpstr>
      <vt:lpstr>Agenda</vt:lpstr>
      <vt:lpstr>Medicaid and CHIP Redetermination</vt:lpstr>
      <vt:lpstr>DHS Updates + Reminders</vt:lpstr>
      <vt:lpstr>Training</vt:lpstr>
      <vt:lpstr>Language Services</vt:lpstr>
      <vt:lpstr>Other Reminders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9</cp:revision>
  <dcterms:created xsi:type="dcterms:W3CDTF">2023-03-16T13:19:16Z</dcterms:created>
  <dcterms:modified xsi:type="dcterms:W3CDTF">2023-04-03T18:55:32Z</dcterms:modified>
</cp:coreProperties>
</file>